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quicktime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sldIdLst>
    <p:sldId id="256" r:id="rId3"/>
    <p:sldId id="257" r:id="rId4"/>
    <p:sldId id="264" r:id="rId5"/>
    <p:sldId id="266" r:id="rId6"/>
    <p:sldId id="265" r:id="rId7"/>
    <p:sldId id="267" r:id="rId8"/>
    <p:sldId id="268" r:id="rId9"/>
    <p:sldId id="269" r:id="rId10"/>
    <p:sldId id="270" r:id="rId11"/>
    <p:sldId id="275" r:id="rId12"/>
    <p:sldId id="271" r:id="rId13"/>
    <p:sldId id="273" r:id="rId14"/>
    <p:sldId id="274" r:id="rId15"/>
    <p:sldId id="272" r:id="rId16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6699FF"/>
    <a:srgbClr val="6600FF"/>
    <a:srgbClr val="008080"/>
    <a:srgbClr val="FF99FF"/>
    <a:srgbClr val="B2B2B2"/>
    <a:srgbClr val="33CC33"/>
    <a:srgbClr val="3333FF"/>
    <a:srgbClr val="CC66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5" d="100"/>
          <a:sy n="85" d="100"/>
        </p:scale>
        <p:origin x="140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DE1E0-36B2-42FD-8BC1-DEC0FAC5CDC6}" type="doc">
      <dgm:prSet loTypeId="urn:microsoft.com/office/officeart/2009/layout/Circle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ko-KR"/>
        </a:p>
      </dgm:t>
    </dgm:pt>
    <dgm:pt modelId="{70FEEDF0-9ED0-4D7F-AB97-F24DEA096723}">
      <dgm:prSet phldrT="[텍스트]"/>
      <dgm:spPr/>
      <dgm:t>
        <a:bodyPr/>
        <a:lstStyle/>
        <a:p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명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0DD80F-58E3-4F5A-8C14-0C7F080FC469}" type="parTrans" cxnId="{26755254-41E9-4B8D-9575-AED9C008015C}">
      <dgm:prSet/>
      <dgm:spPr/>
      <dgm:t>
        <a:bodyPr/>
        <a:lstStyle/>
        <a:p>
          <a:endParaRPr lang="ko-KR"/>
        </a:p>
      </dgm:t>
    </dgm:pt>
    <dgm:pt modelId="{5AEE57B6-452E-4D6B-9FEC-128B713CC6B5}" type="sibTrans" cxnId="{26755254-41E9-4B8D-9575-AED9C008015C}">
      <dgm:prSet/>
      <dgm:spPr/>
      <dgm:t>
        <a:bodyPr/>
        <a:lstStyle/>
        <a:p>
          <a:endParaRPr lang="ko-KR"/>
        </a:p>
      </dgm:t>
    </dgm:pt>
    <dgm:pt modelId="{3983B1D4-E9F3-40E6-BD23-7E703B845062}">
      <dgm:prSet phldrT="[텍스트]"/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불안함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F492F41-738A-495A-BD66-62C92425C206}" type="parTrans" cxnId="{EE2D7EB0-2491-4620-9484-128EFCB0CCFB}">
      <dgm:prSet/>
      <dgm:spPr/>
      <dgm:t>
        <a:bodyPr/>
        <a:lstStyle/>
        <a:p>
          <a:endParaRPr lang="ko-KR"/>
        </a:p>
      </dgm:t>
    </dgm:pt>
    <dgm:pt modelId="{C87237CF-A497-41CE-A1FA-5B148B026A29}" type="sibTrans" cxnId="{EE2D7EB0-2491-4620-9484-128EFCB0CCFB}">
      <dgm:prSet/>
      <dgm:spPr/>
      <dgm:t>
        <a:bodyPr/>
        <a:lstStyle/>
        <a:p>
          <a:endParaRPr lang="ko-KR"/>
        </a:p>
      </dgm:t>
    </dgm:pt>
    <dgm:pt modelId="{2A852870-B74D-459C-8F84-EFB9808C8E9B}">
      <dgm:prSet phldrT="[텍스트]"/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외로움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0FC1841-EBE5-4A0F-B55B-2B7C57776B9B}" type="parTrans" cxnId="{14375E2C-D6C5-479B-8407-A7D83D76E72A}">
      <dgm:prSet/>
      <dgm:spPr/>
      <dgm:t>
        <a:bodyPr/>
        <a:lstStyle/>
        <a:p>
          <a:endParaRPr lang="ko-KR"/>
        </a:p>
      </dgm:t>
    </dgm:pt>
    <dgm:pt modelId="{D9151988-DAC2-4D34-9322-F9B44F78873D}" type="sibTrans" cxnId="{14375E2C-D6C5-479B-8407-A7D83D76E72A}">
      <dgm:prSet/>
      <dgm:spPr/>
      <dgm:t>
        <a:bodyPr/>
        <a:lstStyle/>
        <a:p>
          <a:endParaRPr lang="ko-KR"/>
        </a:p>
      </dgm:t>
    </dgm:pt>
    <dgm:pt modelId="{81D6D67D-53AE-4820-9DCF-7693A7DC6D1A}">
      <dgm:prSet phldrT="[텍스트]"/>
      <dgm:spPr/>
      <dgm:t>
        <a:bodyPr/>
        <a:lstStyle/>
        <a:p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DIY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가 좋다고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?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29A2F1-1A71-47E9-AEFC-A5A5A04F6C0D}" type="parTrans" cxnId="{E25AD94A-BD2E-48AE-BD3D-D5B593C9C717}">
      <dgm:prSet/>
      <dgm:spPr/>
      <dgm:t>
        <a:bodyPr/>
        <a:lstStyle/>
        <a:p>
          <a:endParaRPr lang="ko-KR"/>
        </a:p>
      </dgm:t>
    </dgm:pt>
    <dgm:pt modelId="{39C9B511-59A4-4A52-AF3B-4FAD39BE998F}" type="sibTrans" cxnId="{E25AD94A-BD2E-48AE-BD3D-D5B593C9C717}">
      <dgm:prSet/>
      <dgm:spPr/>
      <dgm:t>
        <a:bodyPr/>
        <a:lstStyle/>
        <a:p>
          <a:endParaRPr lang="ko-KR"/>
        </a:p>
      </dgm:t>
    </dgm:pt>
    <dgm:pt modelId="{902514D4-9367-48BD-AB98-415C361E8095}">
      <dgm:prSet phldrT="[텍스트]"/>
      <dgm:spPr/>
      <dgm:t>
        <a:bodyPr/>
        <a:lstStyle/>
        <a:p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명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583B2DE-149D-4FA0-B8A4-627F65C95D74}" type="parTrans" cxnId="{EC73D28B-E1B0-4A21-84D6-9486C56E714D}">
      <dgm:prSet/>
      <dgm:spPr/>
      <dgm:t>
        <a:bodyPr/>
        <a:lstStyle/>
        <a:p>
          <a:endParaRPr lang="ko-KR"/>
        </a:p>
      </dgm:t>
    </dgm:pt>
    <dgm:pt modelId="{E602F495-06AD-4078-A149-C6C8558402F7}" type="sibTrans" cxnId="{EC73D28B-E1B0-4A21-84D6-9486C56E714D}">
      <dgm:prSet/>
      <dgm:spPr/>
      <dgm:t>
        <a:bodyPr/>
        <a:lstStyle/>
        <a:p>
          <a:endParaRPr lang="ko-KR"/>
        </a:p>
      </dgm:t>
    </dgm:pt>
    <dgm:pt modelId="{BCC44E0D-2E84-42AD-BFBC-B1DB0B59B688}">
      <dgm:prSet phldrT="[텍스트]"/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눈물이 나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~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E0E6D07-FB18-4817-BC96-566987AEC0E5}" type="parTrans" cxnId="{664DFF4C-E1B0-4AE3-9A2D-2413214F1402}">
      <dgm:prSet/>
      <dgm:spPr/>
      <dgm:t>
        <a:bodyPr/>
        <a:lstStyle/>
        <a:p>
          <a:endParaRPr lang="ko-KR"/>
        </a:p>
      </dgm:t>
    </dgm:pt>
    <dgm:pt modelId="{B6560097-BCA9-4F02-8ED2-12737AEC23F1}" type="sibTrans" cxnId="{664DFF4C-E1B0-4AE3-9A2D-2413214F1402}">
      <dgm:prSet/>
      <dgm:spPr/>
      <dgm:t>
        <a:bodyPr/>
        <a:lstStyle/>
        <a:p>
          <a:endParaRPr lang="ko-KR"/>
        </a:p>
      </dgm:t>
    </dgm:pt>
    <dgm:pt modelId="{AD13CCF9-E354-4373-B687-C856736F1065}">
      <dgm:prSet phldrT="[텍스트]"/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든든함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9230521-6941-404E-AB39-FD1E0D3BFD4D}" type="parTrans" cxnId="{EDDAC9D5-C3EF-4E7B-B964-9C3CAD533FE4}">
      <dgm:prSet/>
      <dgm:spPr/>
      <dgm:t>
        <a:bodyPr/>
        <a:lstStyle/>
        <a:p>
          <a:endParaRPr lang="ko-KR"/>
        </a:p>
      </dgm:t>
    </dgm:pt>
    <dgm:pt modelId="{B99B1752-3797-4E89-9B32-F8A8B0A94AC1}" type="sibTrans" cxnId="{EDDAC9D5-C3EF-4E7B-B964-9C3CAD533FE4}">
      <dgm:prSet/>
      <dgm:spPr/>
      <dgm:t>
        <a:bodyPr/>
        <a:lstStyle/>
        <a:p>
          <a:endParaRPr lang="ko-KR"/>
        </a:p>
      </dgm:t>
    </dgm:pt>
    <dgm:pt modelId="{32EDCF16-5AA6-464A-B649-4803504CAE86}">
      <dgm:prSet phldrT="[텍스트]"/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커피숍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1499DA9-EC04-43E6-85A8-39036BA31592}" type="parTrans" cxnId="{0240566B-928D-42F9-A765-C591809AAE33}">
      <dgm:prSet/>
      <dgm:spPr/>
      <dgm:t>
        <a:bodyPr/>
        <a:lstStyle/>
        <a:p>
          <a:endParaRPr lang="ko-KR"/>
        </a:p>
      </dgm:t>
    </dgm:pt>
    <dgm:pt modelId="{E4012107-EDD2-401B-96BA-C98454E188FA}" type="sibTrans" cxnId="{0240566B-928D-42F9-A765-C591809AAE33}">
      <dgm:prSet/>
      <dgm:spPr/>
      <dgm:t>
        <a:bodyPr/>
        <a:lstStyle/>
        <a:p>
          <a:endParaRPr lang="ko-KR"/>
        </a:p>
      </dgm:t>
    </dgm:pt>
    <dgm:pt modelId="{42DDB17B-32B6-4380-AEA0-A9CDCE0F4C58}">
      <dgm:prSet phldrT="[텍스트]"/>
      <dgm:spPr/>
      <dgm:t>
        <a:bodyPr/>
        <a:lstStyle/>
        <a:p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28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명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42F929-D3C4-4E9C-A3C8-6EF7FF18FFBD}" type="parTrans" cxnId="{103B6B91-8CC9-4D40-B800-3DD59F11CB88}">
      <dgm:prSet/>
      <dgm:spPr/>
      <dgm:t>
        <a:bodyPr/>
        <a:lstStyle/>
        <a:p>
          <a:endParaRPr lang="ko-KR"/>
        </a:p>
      </dgm:t>
    </dgm:pt>
    <dgm:pt modelId="{B503D57E-B88B-42C1-9990-439FB88B1A35}" type="sibTrans" cxnId="{103B6B91-8CC9-4D40-B800-3DD59F11CB88}">
      <dgm:prSet/>
      <dgm:spPr/>
      <dgm:t>
        <a:bodyPr/>
        <a:lstStyle/>
        <a:p>
          <a:endParaRPr lang="ko-KR"/>
        </a:p>
      </dgm:t>
    </dgm:pt>
    <dgm:pt modelId="{8DC3B0AC-5266-485C-BEE0-5EA316ED6351}">
      <dgm:prSet phldrT="[텍스트]"/>
      <dgm:spPr/>
      <dgm:t>
        <a:bodyPr/>
        <a:lstStyle/>
        <a:p>
          <a:r>
            <a:rPr lang="ko-KR" altLang="en-US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카톡은</a:t>
          </a:r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좋은 것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F62E0A-68C0-4E36-A271-5E981705ABD4}" type="parTrans" cxnId="{D9AB0AE6-F18B-4A70-BFB4-908F5D928CC4}">
      <dgm:prSet/>
      <dgm:spPr/>
      <dgm:t>
        <a:bodyPr/>
        <a:lstStyle/>
        <a:p>
          <a:endParaRPr lang="ko-KR"/>
        </a:p>
      </dgm:t>
    </dgm:pt>
    <dgm:pt modelId="{09B5E930-7BFA-4193-A015-8BA2F8D85EED}" type="sibTrans" cxnId="{D9AB0AE6-F18B-4A70-BFB4-908F5D928CC4}">
      <dgm:prSet/>
      <dgm:spPr/>
      <dgm:t>
        <a:bodyPr/>
        <a:lstStyle/>
        <a:p>
          <a:endParaRPr lang="ko-KR"/>
        </a:p>
      </dgm:t>
    </dgm:pt>
    <dgm:pt modelId="{12A28CF0-4E84-404B-BD05-C93E11DD70AF}">
      <dgm:prSet phldrT="[텍스트]"/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고마운 후원자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로보티즈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8D02A92-D95A-43FA-89EC-C2659BCB74B4}" type="parTrans" cxnId="{297128EE-1E8D-4F19-99A9-24D20B8B8DEE}">
      <dgm:prSet/>
      <dgm:spPr/>
      <dgm:t>
        <a:bodyPr/>
        <a:lstStyle/>
        <a:p>
          <a:endParaRPr lang="ko-KR"/>
        </a:p>
      </dgm:t>
    </dgm:pt>
    <dgm:pt modelId="{8CF69FEC-4148-4199-8D68-EFD55841612F}" type="sibTrans" cxnId="{297128EE-1E8D-4F19-99A9-24D20B8B8DEE}">
      <dgm:prSet/>
      <dgm:spPr/>
      <dgm:t>
        <a:bodyPr/>
        <a:lstStyle/>
        <a:p>
          <a:endParaRPr lang="ko-KR"/>
        </a:p>
      </dgm:t>
    </dgm:pt>
    <dgm:pt modelId="{7B4759E5-D090-4169-B095-7F93192E3AD7}">
      <dgm:prSet phldrT="[텍스트]"/>
      <dgm:spPr/>
      <dgm:t>
        <a:bodyPr/>
        <a:lstStyle/>
        <a:p>
          <a:r>
            <a: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리더를 세우다</a:t>
          </a:r>
          <a:r>
            <a: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AE1DC3E-CC13-48D5-A225-19A62ED36208}" type="parTrans" cxnId="{8CEF87E4-4159-499F-BEFD-0ED5C9C21682}">
      <dgm:prSet/>
      <dgm:spPr/>
      <dgm:t>
        <a:bodyPr/>
        <a:lstStyle/>
        <a:p>
          <a:endParaRPr lang="ko-KR"/>
        </a:p>
      </dgm:t>
    </dgm:pt>
    <dgm:pt modelId="{4995E391-0564-443E-81BB-2C903CC1624C}" type="sibTrans" cxnId="{8CEF87E4-4159-499F-BEFD-0ED5C9C21682}">
      <dgm:prSet/>
      <dgm:spPr/>
      <dgm:t>
        <a:bodyPr/>
        <a:lstStyle/>
        <a:p>
          <a:endParaRPr lang="ko-KR"/>
        </a:p>
      </dgm:t>
    </dgm:pt>
    <dgm:pt modelId="{0746AFD6-81AF-4A03-965B-E5FD2AC99902}" type="pres">
      <dgm:prSet presAssocID="{9EFDE1E0-36B2-42FD-8BC1-DEC0FAC5CDC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ko-KR"/>
        </a:p>
      </dgm:t>
    </dgm:pt>
    <dgm:pt modelId="{B8A5ADE6-C095-47F2-9BD8-3724EF926095}" type="pres">
      <dgm:prSet presAssocID="{70FEEDF0-9ED0-4D7F-AB97-F24DEA096723}" presName="Accent1" presStyleCnt="0"/>
      <dgm:spPr/>
    </dgm:pt>
    <dgm:pt modelId="{8BB83C97-51F0-45C6-863A-E48679F22BC5}" type="pres">
      <dgm:prSet presAssocID="{70FEEDF0-9ED0-4D7F-AB97-F24DEA096723}" presName="Accent" presStyleLbl="node1" presStyleIdx="0" presStyleCnt="3"/>
      <dgm:spPr/>
    </dgm:pt>
    <dgm:pt modelId="{82171282-A646-4576-AB4C-5C8A06136ED3}" type="pres">
      <dgm:prSet presAssocID="{70FEEDF0-9ED0-4D7F-AB97-F24DEA096723}" presName="Child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ko-KR"/>
        </a:p>
      </dgm:t>
    </dgm:pt>
    <dgm:pt modelId="{2B9101F4-B5D1-4AB7-BC83-753D06A88415}" type="pres">
      <dgm:prSet presAssocID="{70FEEDF0-9ED0-4D7F-AB97-F24DEA096723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ko-KR"/>
        </a:p>
      </dgm:t>
    </dgm:pt>
    <dgm:pt modelId="{49C4C8C0-A665-47B8-AD0B-A80BD66447C9}" type="pres">
      <dgm:prSet presAssocID="{902514D4-9367-48BD-AB98-415C361E8095}" presName="Accent2" presStyleCnt="0"/>
      <dgm:spPr/>
    </dgm:pt>
    <dgm:pt modelId="{12D2183B-C8C1-4ADD-8BFA-63A0024D79DB}" type="pres">
      <dgm:prSet presAssocID="{902514D4-9367-48BD-AB98-415C361E8095}" presName="Accent" presStyleLbl="node1" presStyleIdx="1" presStyleCnt="3"/>
      <dgm:spPr/>
    </dgm:pt>
    <dgm:pt modelId="{47FC99C1-6CDC-4E5F-82DC-8138B26E8725}" type="pres">
      <dgm:prSet presAssocID="{902514D4-9367-48BD-AB98-415C361E8095}" presName="Child2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ko-KR"/>
        </a:p>
      </dgm:t>
    </dgm:pt>
    <dgm:pt modelId="{4E0AE086-AABF-4A0E-98D0-5626D79C154F}" type="pres">
      <dgm:prSet presAssocID="{902514D4-9367-48BD-AB98-415C361E8095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ko-KR"/>
        </a:p>
      </dgm:t>
    </dgm:pt>
    <dgm:pt modelId="{C57F095C-D392-4DF1-8FBB-9D795D0570B7}" type="pres">
      <dgm:prSet presAssocID="{42DDB17B-32B6-4380-AEA0-A9CDCE0F4C58}" presName="Accent3" presStyleCnt="0"/>
      <dgm:spPr/>
    </dgm:pt>
    <dgm:pt modelId="{339FCDE6-ACB1-4FC6-B770-034DE4C59DA1}" type="pres">
      <dgm:prSet presAssocID="{42DDB17B-32B6-4380-AEA0-A9CDCE0F4C58}" presName="Accent" presStyleLbl="node1" presStyleIdx="2" presStyleCnt="3"/>
      <dgm:spPr/>
    </dgm:pt>
    <dgm:pt modelId="{4708EA16-D5C5-4EE2-8A83-5B988D03B274}" type="pres">
      <dgm:prSet presAssocID="{42DDB17B-32B6-4380-AEA0-A9CDCE0F4C58}" presName="Child3" presStyleLbl="revTx" presStyleIdx="4" presStyleCnt="6" custScaleX="131596" custLinFactNeighborX="14612" custLinFactNeighborY="41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ko-KR"/>
        </a:p>
      </dgm:t>
    </dgm:pt>
    <dgm:pt modelId="{6AED50E6-1C35-4B77-9E90-501897F8F6D8}" type="pres">
      <dgm:prSet presAssocID="{42DDB17B-32B6-4380-AEA0-A9CDCE0F4C58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ko-KR"/>
        </a:p>
      </dgm:t>
    </dgm:pt>
  </dgm:ptLst>
  <dgm:cxnLst>
    <dgm:cxn modelId="{6B22AFA8-9B21-4E2D-97E1-67ABBEEE8E3D}" type="presOf" srcId="{2A852870-B74D-459C-8F84-EFB9808C8E9B}" destId="{82171282-A646-4576-AB4C-5C8A06136ED3}" srcOrd="0" destOrd="1" presId="urn:microsoft.com/office/officeart/2009/layout/CircleArrowProcess"/>
    <dgm:cxn modelId="{14375E2C-D6C5-479B-8407-A7D83D76E72A}" srcId="{70FEEDF0-9ED0-4D7F-AB97-F24DEA096723}" destId="{2A852870-B74D-459C-8F84-EFB9808C8E9B}" srcOrd="1" destOrd="0" parTransId="{00FC1841-EBE5-4A0F-B55B-2B7C57776B9B}" sibTransId="{D9151988-DAC2-4D34-9322-F9B44F78873D}"/>
    <dgm:cxn modelId="{0240566B-928D-42F9-A765-C591809AAE33}" srcId="{902514D4-9367-48BD-AB98-415C361E8095}" destId="{32EDCF16-5AA6-464A-B649-4803504CAE86}" srcOrd="2" destOrd="0" parTransId="{A1499DA9-EC04-43E6-85A8-39036BA31592}" sibTransId="{E4012107-EDD2-401B-96BA-C98454E188FA}"/>
    <dgm:cxn modelId="{664DFF4C-E1B0-4AE3-9A2D-2413214F1402}" srcId="{902514D4-9367-48BD-AB98-415C361E8095}" destId="{BCC44E0D-2E84-42AD-BFBC-B1DB0B59B688}" srcOrd="0" destOrd="0" parTransId="{7E0E6D07-FB18-4817-BC96-566987AEC0E5}" sibTransId="{B6560097-BCA9-4F02-8ED2-12737AEC23F1}"/>
    <dgm:cxn modelId="{EE2D7EB0-2491-4620-9484-128EFCB0CCFB}" srcId="{70FEEDF0-9ED0-4D7F-AB97-F24DEA096723}" destId="{3983B1D4-E9F3-40E6-BD23-7E703B845062}" srcOrd="0" destOrd="0" parTransId="{4F492F41-738A-495A-BD66-62C92425C206}" sibTransId="{C87237CF-A497-41CE-A1FA-5B148B026A29}"/>
    <dgm:cxn modelId="{F4E13300-91EF-4B60-9E77-3BB1FD149AB1}" type="presOf" srcId="{8DC3B0AC-5266-485C-BEE0-5EA316ED6351}" destId="{4708EA16-D5C5-4EE2-8A83-5B988D03B274}" srcOrd="0" destOrd="0" presId="urn:microsoft.com/office/officeart/2009/layout/CircleArrowProcess"/>
    <dgm:cxn modelId="{19DABE92-9DFC-4940-B36C-8D171D8552FD}" type="presOf" srcId="{70FEEDF0-9ED0-4D7F-AB97-F24DEA096723}" destId="{2B9101F4-B5D1-4AB7-BC83-753D06A88415}" srcOrd="0" destOrd="0" presId="urn:microsoft.com/office/officeart/2009/layout/CircleArrowProcess"/>
    <dgm:cxn modelId="{8CEF87E4-4159-499F-BEFD-0ED5C9C21682}" srcId="{42DDB17B-32B6-4380-AEA0-A9CDCE0F4C58}" destId="{7B4759E5-D090-4169-B095-7F93192E3AD7}" srcOrd="2" destOrd="0" parTransId="{DAE1DC3E-CC13-48D5-A225-19A62ED36208}" sibTransId="{4995E391-0564-443E-81BB-2C903CC1624C}"/>
    <dgm:cxn modelId="{EC73D28B-E1B0-4A21-84D6-9486C56E714D}" srcId="{9EFDE1E0-36B2-42FD-8BC1-DEC0FAC5CDC6}" destId="{902514D4-9367-48BD-AB98-415C361E8095}" srcOrd="1" destOrd="0" parTransId="{8583B2DE-149D-4FA0-B8A4-627F65C95D74}" sibTransId="{E602F495-06AD-4078-A149-C6C8558402F7}"/>
    <dgm:cxn modelId="{8E9D8DA1-6FD8-45E9-87DB-1B5FB96E2809}" type="presOf" srcId="{3983B1D4-E9F3-40E6-BD23-7E703B845062}" destId="{82171282-A646-4576-AB4C-5C8A06136ED3}" srcOrd="0" destOrd="0" presId="urn:microsoft.com/office/officeart/2009/layout/CircleArrowProcess"/>
    <dgm:cxn modelId="{D9AB0AE6-F18B-4A70-BFB4-908F5D928CC4}" srcId="{42DDB17B-32B6-4380-AEA0-A9CDCE0F4C58}" destId="{8DC3B0AC-5266-485C-BEE0-5EA316ED6351}" srcOrd="0" destOrd="0" parTransId="{4AF62E0A-68C0-4E36-A271-5E981705ABD4}" sibTransId="{09B5E930-7BFA-4193-A015-8BA2F8D85EED}"/>
    <dgm:cxn modelId="{A8FD9C6D-2E89-4DFB-AFEF-6931266CD4E9}" type="presOf" srcId="{902514D4-9367-48BD-AB98-415C361E8095}" destId="{4E0AE086-AABF-4A0E-98D0-5626D79C154F}" srcOrd="0" destOrd="0" presId="urn:microsoft.com/office/officeart/2009/layout/CircleArrowProcess"/>
    <dgm:cxn modelId="{297128EE-1E8D-4F19-99A9-24D20B8B8DEE}" srcId="{42DDB17B-32B6-4380-AEA0-A9CDCE0F4C58}" destId="{12A28CF0-4E84-404B-BD05-C93E11DD70AF}" srcOrd="1" destOrd="0" parTransId="{A8D02A92-D95A-43FA-89EC-C2659BCB74B4}" sibTransId="{8CF69FEC-4148-4199-8D68-EFD55841612F}"/>
    <dgm:cxn modelId="{12F27048-539F-43C3-A83B-8B4EACFF18C3}" type="presOf" srcId="{42DDB17B-32B6-4380-AEA0-A9CDCE0F4C58}" destId="{6AED50E6-1C35-4B77-9E90-501897F8F6D8}" srcOrd="0" destOrd="0" presId="urn:microsoft.com/office/officeart/2009/layout/CircleArrowProcess"/>
    <dgm:cxn modelId="{BFFB200F-8A79-4FF3-A056-EDA4F203A348}" type="presOf" srcId="{BCC44E0D-2E84-42AD-BFBC-B1DB0B59B688}" destId="{47FC99C1-6CDC-4E5F-82DC-8138B26E8725}" srcOrd="0" destOrd="0" presId="urn:microsoft.com/office/officeart/2009/layout/CircleArrowProcess"/>
    <dgm:cxn modelId="{51C11E8A-0B9A-4989-933F-BD8BABB6866E}" type="presOf" srcId="{81D6D67D-53AE-4820-9DCF-7693A7DC6D1A}" destId="{82171282-A646-4576-AB4C-5C8A06136ED3}" srcOrd="0" destOrd="2" presId="urn:microsoft.com/office/officeart/2009/layout/CircleArrowProcess"/>
    <dgm:cxn modelId="{537188D6-78B3-483A-8160-A92D19729CBB}" type="presOf" srcId="{9EFDE1E0-36B2-42FD-8BC1-DEC0FAC5CDC6}" destId="{0746AFD6-81AF-4A03-965B-E5FD2AC99902}" srcOrd="0" destOrd="0" presId="urn:microsoft.com/office/officeart/2009/layout/CircleArrowProcess"/>
    <dgm:cxn modelId="{EDDAC9D5-C3EF-4E7B-B964-9C3CAD533FE4}" srcId="{902514D4-9367-48BD-AB98-415C361E8095}" destId="{AD13CCF9-E354-4373-B687-C856736F1065}" srcOrd="1" destOrd="0" parTransId="{59230521-6941-404E-AB39-FD1E0D3BFD4D}" sibTransId="{B99B1752-3797-4E89-9B32-F8A8B0A94AC1}"/>
    <dgm:cxn modelId="{06F999D1-CC66-40EC-9DDD-E4767DE0A599}" type="presOf" srcId="{32EDCF16-5AA6-464A-B649-4803504CAE86}" destId="{47FC99C1-6CDC-4E5F-82DC-8138B26E8725}" srcOrd="0" destOrd="2" presId="urn:microsoft.com/office/officeart/2009/layout/CircleArrowProcess"/>
    <dgm:cxn modelId="{094D8BCF-5648-443B-A62C-66B5E6A4A079}" type="presOf" srcId="{12A28CF0-4E84-404B-BD05-C93E11DD70AF}" destId="{4708EA16-D5C5-4EE2-8A83-5B988D03B274}" srcOrd="0" destOrd="1" presId="urn:microsoft.com/office/officeart/2009/layout/CircleArrowProcess"/>
    <dgm:cxn modelId="{103B6B91-8CC9-4D40-B800-3DD59F11CB88}" srcId="{9EFDE1E0-36B2-42FD-8BC1-DEC0FAC5CDC6}" destId="{42DDB17B-32B6-4380-AEA0-A9CDCE0F4C58}" srcOrd="2" destOrd="0" parTransId="{0542F929-D3C4-4E9C-A3C8-6EF7FF18FFBD}" sibTransId="{B503D57E-B88B-42C1-9990-439FB88B1A35}"/>
    <dgm:cxn modelId="{486E2A58-B9E2-4D26-B3A9-7F209D2A85A5}" type="presOf" srcId="{AD13CCF9-E354-4373-B687-C856736F1065}" destId="{47FC99C1-6CDC-4E5F-82DC-8138B26E8725}" srcOrd="0" destOrd="1" presId="urn:microsoft.com/office/officeart/2009/layout/CircleArrowProcess"/>
    <dgm:cxn modelId="{E25AD94A-BD2E-48AE-BD3D-D5B593C9C717}" srcId="{70FEEDF0-9ED0-4D7F-AB97-F24DEA096723}" destId="{81D6D67D-53AE-4820-9DCF-7693A7DC6D1A}" srcOrd="2" destOrd="0" parTransId="{CA29A2F1-1A71-47E9-AEFC-A5A5A04F6C0D}" sibTransId="{39C9B511-59A4-4A52-AF3B-4FAD39BE998F}"/>
    <dgm:cxn modelId="{26755254-41E9-4B8D-9575-AED9C008015C}" srcId="{9EFDE1E0-36B2-42FD-8BC1-DEC0FAC5CDC6}" destId="{70FEEDF0-9ED0-4D7F-AB97-F24DEA096723}" srcOrd="0" destOrd="0" parTransId="{6A0DD80F-58E3-4F5A-8C14-0C7F080FC469}" sibTransId="{5AEE57B6-452E-4D6B-9FEC-128B713CC6B5}"/>
    <dgm:cxn modelId="{21ACC73B-7381-41CF-8CA4-0984151D8514}" type="presOf" srcId="{7B4759E5-D090-4169-B095-7F93192E3AD7}" destId="{4708EA16-D5C5-4EE2-8A83-5B988D03B274}" srcOrd="0" destOrd="2" presId="urn:microsoft.com/office/officeart/2009/layout/CircleArrowProcess"/>
    <dgm:cxn modelId="{C9F280CF-5DEF-4E08-BF25-BB372F786348}" type="presParOf" srcId="{0746AFD6-81AF-4A03-965B-E5FD2AC99902}" destId="{B8A5ADE6-C095-47F2-9BD8-3724EF926095}" srcOrd="0" destOrd="0" presId="urn:microsoft.com/office/officeart/2009/layout/CircleArrowProcess"/>
    <dgm:cxn modelId="{1AFE837B-CB90-4EED-9311-A3EEF9FCF90F}" type="presParOf" srcId="{B8A5ADE6-C095-47F2-9BD8-3724EF926095}" destId="{8BB83C97-51F0-45C6-863A-E48679F22BC5}" srcOrd="0" destOrd="0" presId="urn:microsoft.com/office/officeart/2009/layout/CircleArrowProcess"/>
    <dgm:cxn modelId="{37CEB12A-37A3-4459-9AC3-0EA5735C5C03}" type="presParOf" srcId="{0746AFD6-81AF-4A03-965B-E5FD2AC99902}" destId="{82171282-A646-4576-AB4C-5C8A06136ED3}" srcOrd="1" destOrd="0" presId="urn:microsoft.com/office/officeart/2009/layout/CircleArrowProcess"/>
    <dgm:cxn modelId="{FBC617B1-3FC0-452A-B997-FDE4CEE280C7}" type="presParOf" srcId="{0746AFD6-81AF-4A03-965B-E5FD2AC99902}" destId="{2B9101F4-B5D1-4AB7-BC83-753D06A88415}" srcOrd="2" destOrd="0" presId="urn:microsoft.com/office/officeart/2009/layout/CircleArrowProcess"/>
    <dgm:cxn modelId="{E2265D33-F4E6-40F2-BAE3-A3053C0932BF}" type="presParOf" srcId="{0746AFD6-81AF-4A03-965B-E5FD2AC99902}" destId="{49C4C8C0-A665-47B8-AD0B-A80BD66447C9}" srcOrd="3" destOrd="0" presId="urn:microsoft.com/office/officeart/2009/layout/CircleArrowProcess"/>
    <dgm:cxn modelId="{F3AC36C3-5E75-46B2-9E8A-22EB3877CC99}" type="presParOf" srcId="{49C4C8C0-A665-47B8-AD0B-A80BD66447C9}" destId="{12D2183B-C8C1-4ADD-8BFA-63A0024D79DB}" srcOrd="0" destOrd="0" presId="urn:microsoft.com/office/officeart/2009/layout/CircleArrowProcess"/>
    <dgm:cxn modelId="{9D1B32CE-2169-4E6C-A37D-8CA5AD1E924B}" type="presParOf" srcId="{0746AFD6-81AF-4A03-965B-E5FD2AC99902}" destId="{47FC99C1-6CDC-4E5F-82DC-8138B26E8725}" srcOrd="4" destOrd="0" presId="urn:microsoft.com/office/officeart/2009/layout/CircleArrowProcess"/>
    <dgm:cxn modelId="{D53CEBBA-0BBD-4749-8010-6795E12C8A96}" type="presParOf" srcId="{0746AFD6-81AF-4A03-965B-E5FD2AC99902}" destId="{4E0AE086-AABF-4A0E-98D0-5626D79C154F}" srcOrd="5" destOrd="0" presId="urn:microsoft.com/office/officeart/2009/layout/CircleArrowProcess"/>
    <dgm:cxn modelId="{30C8ECDA-E4B3-4E13-B1B6-95AA169E8D31}" type="presParOf" srcId="{0746AFD6-81AF-4A03-965B-E5FD2AC99902}" destId="{C57F095C-D392-4DF1-8FBB-9D795D0570B7}" srcOrd="6" destOrd="0" presId="urn:microsoft.com/office/officeart/2009/layout/CircleArrowProcess"/>
    <dgm:cxn modelId="{7458402C-2216-4D3E-96CF-5BE1DE59EF9A}" type="presParOf" srcId="{C57F095C-D392-4DF1-8FBB-9D795D0570B7}" destId="{339FCDE6-ACB1-4FC6-B770-034DE4C59DA1}" srcOrd="0" destOrd="0" presId="urn:microsoft.com/office/officeart/2009/layout/CircleArrowProcess"/>
    <dgm:cxn modelId="{E59E779B-E88E-40C0-A624-4B1DD03C5C53}" type="presParOf" srcId="{0746AFD6-81AF-4A03-965B-E5FD2AC99902}" destId="{4708EA16-D5C5-4EE2-8A83-5B988D03B274}" srcOrd="7" destOrd="0" presId="urn:microsoft.com/office/officeart/2009/layout/CircleArrowProcess"/>
    <dgm:cxn modelId="{6E4D4531-06AD-4A5E-ACB3-9ADFCD9E5519}" type="presParOf" srcId="{0746AFD6-81AF-4A03-965B-E5FD2AC99902}" destId="{6AED50E6-1C35-4B77-9E90-501897F8F6D8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C97-51F0-45C6-863A-E48679F22BC5}">
      <dsp:nvSpPr>
        <dsp:cNvPr id="0" name=""/>
        <dsp:cNvSpPr/>
      </dsp:nvSpPr>
      <dsp:spPr>
        <a:xfrm>
          <a:off x="1418155" y="0"/>
          <a:ext cx="2114222" cy="211454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2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2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2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171282-A646-4576-AB4C-5C8A06136ED3}">
      <dsp:nvSpPr>
        <dsp:cNvPr id="0" name=""/>
        <dsp:cNvSpPr/>
      </dsp:nvSpPr>
      <dsp:spPr>
        <a:xfrm>
          <a:off x="3532774" y="630322"/>
          <a:ext cx="1268533" cy="845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불안함</a:t>
          </a:r>
          <a:endParaRPr lang="ko-KR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외로움</a:t>
          </a:r>
          <a:endParaRPr lang="ko-KR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DIY</a:t>
          </a:r>
          <a:r>
            <a:rPr lang="ko-KR" altLang="en-US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가 좋다고</a:t>
          </a:r>
          <a:r>
            <a:rPr lang="en-US" altLang="ko-KR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?</a:t>
          </a:r>
          <a:endParaRPr lang="ko-KR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32774" y="630322"/>
        <a:ext cx="1268533" cy="845993"/>
      </dsp:txXfrm>
    </dsp:sp>
    <dsp:sp modelId="{2B9101F4-B5D1-4AB7-BC83-753D06A88415}">
      <dsp:nvSpPr>
        <dsp:cNvPr id="0" name=""/>
        <dsp:cNvSpPr/>
      </dsp:nvSpPr>
      <dsp:spPr>
        <a:xfrm>
          <a:off x="1885468" y="763414"/>
          <a:ext cx="1174832" cy="58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27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명</a:t>
          </a:r>
          <a:endParaRPr lang="ko-KR" sz="27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885468" y="763414"/>
        <a:ext cx="1174832" cy="587275"/>
      </dsp:txXfrm>
    </dsp:sp>
    <dsp:sp modelId="{12D2183B-C8C1-4ADD-8BFA-63A0024D79DB}">
      <dsp:nvSpPr>
        <dsp:cNvPr id="0" name=""/>
        <dsp:cNvSpPr/>
      </dsp:nvSpPr>
      <dsp:spPr>
        <a:xfrm>
          <a:off x="830937" y="1214962"/>
          <a:ext cx="2114222" cy="211454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3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3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FC99C1-6CDC-4E5F-82DC-8138B26E8725}">
      <dsp:nvSpPr>
        <dsp:cNvPr id="0" name=""/>
        <dsp:cNvSpPr/>
      </dsp:nvSpPr>
      <dsp:spPr>
        <a:xfrm>
          <a:off x="2945160" y="1852312"/>
          <a:ext cx="1268533" cy="845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눈물이 나</a:t>
          </a:r>
          <a:r>
            <a:rPr lang="en-US" altLang="ko-KR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~</a:t>
          </a:r>
          <a:endParaRPr lang="ko-KR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든든함</a:t>
          </a:r>
          <a:endParaRPr lang="ko-KR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커피숍</a:t>
          </a:r>
          <a:endParaRPr lang="ko-KR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45160" y="1852312"/>
        <a:ext cx="1268533" cy="845993"/>
      </dsp:txXfrm>
    </dsp:sp>
    <dsp:sp modelId="{4E0AE086-AABF-4A0E-98D0-5626D79C154F}">
      <dsp:nvSpPr>
        <dsp:cNvPr id="0" name=""/>
        <dsp:cNvSpPr/>
      </dsp:nvSpPr>
      <dsp:spPr>
        <a:xfrm>
          <a:off x="1300632" y="1985405"/>
          <a:ext cx="1174832" cy="58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sz="27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명</a:t>
          </a:r>
          <a:endParaRPr lang="ko-KR" sz="27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300632" y="1985405"/>
        <a:ext cx="1174832" cy="587275"/>
      </dsp:txXfrm>
    </dsp:sp>
    <dsp:sp modelId="{339FCDE6-ACB1-4FC6-B770-034DE4C59DA1}">
      <dsp:nvSpPr>
        <dsp:cNvPr id="0" name=""/>
        <dsp:cNvSpPr/>
      </dsp:nvSpPr>
      <dsp:spPr>
        <a:xfrm>
          <a:off x="1568632" y="2575316"/>
          <a:ext cx="1816444" cy="181717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accent4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accent4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accent4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accent4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08EA16-D5C5-4EE2-8A83-5B988D03B274}">
      <dsp:nvSpPr>
        <dsp:cNvPr id="0" name=""/>
        <dsp:cNvSpPr/>
      </dsp:nvSpPr>
      <dsp:spPr>
        <a:xfrm>
          <a:off x="3517730" y="3109387"/>
          <a:ext cx="1669339" cy="845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카톡은</a:t>
          </a:r>
          <a:r>
            <a:rPr lang="ko-KR" altLang="en-US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좋은 것</a:t>
          </a:r>
          <a:endParaRPr lang="ko-KR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고마운 후원자</a:t>
          </a:r>
          <a:r>
            <a:rPr lang="en-US" altLang="ko-KR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1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로보티즈</a:t>
          </a:r>
          <a:r>
            <a:rPr lang="en-US" altLang="ko-KR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리더를 세우다</a:t>
          </a:r>
          <a:r>
            <a:rPr lang="en-US" altLang="ko-KR" sz="11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sz="11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17730" y="3109387"/>
        <a:ext cx="1669339" cy="845993"/>
      </dsp:txXfrm>
    </dsp:sp>
    <dsp:sp modelId="{6AED50E6-1C35-4B77-9E90-501897F8F6D8}">
      <dsp:nvSpPr>
        <dsp:cNvPr id="0" name=""/>
        <dsp:cNvSpPr/>
      </dsp:nvSpPr>
      <dsp:spPr>
        <a:xfrm>
          <a:off x="1888247" y="3209152"/>
          <a:ext cx="1174832" cy="58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28</a:t>
          </a:r>
          <a:r>
            <a:rPr lang="ko-KR" altLang="en-US" sz="27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명</a:t>
          </a:r>
          <a:endParaRPr lang="ko-KR" sz="27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888247" y="3209152"/>
        <a:ext cx="1174832" cy="587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C238408C-6839-46EE-8131-EDA75C487F2E}" type="datetimeFigureOut">
              <a:rPr lang="ko-KR" altLang="en-US"/>
              <a:pPr/>
              <a:t>2014-12-18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87D77045-401A-4D5E-BFE3-54C21A8A663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725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ko-KR" smtClean="0"/>
              <a:pPr/>
              <a:t>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239808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10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77109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11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2861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12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43322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13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2059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14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596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ko-KR" smtClean="0"/>
              <a:pPr/>
              <a:t>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40679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5424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9171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400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57259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4108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0465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ko-KR" smtClean="0"/>
              <a:pPr/>
              <a:t>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4659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3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anchor="t" compatLnSpc="1"/>
          <a:lstStyle>
            <a:extLst/>
          </a:lstStyle>
          <a:p>
            <a:endParaRPr kumimoji="1" lang="ko-KR" altLang="en-US" sz="1801"/>
          </a:p>
        </p:txBody>
      </p:sp>
      <p:sp>
        <p:nvSpPr>
          <p:cNvPr id="36" name="Shape 35"/>
          <p:cNvSpPr>
            <a:spLocks/>
          </p:cNvSpPr>
          <p:nvPr/>
        </p:nvSpPr>
        <p:spPr bwMode="auto">
          <a:xfrm>
            <a:off x="4821864" y="1066800"/>
            <a:ext cx="4343400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anchor="t" compatLnSpc="1"/>
          <a:lstStyle>
            <a:extLst/>
          </a:lstStyle>
          <a:p>
            <a:endParaRPr kumimoji="1" lang="ko-KR" altLang="en-US" sz="1801"/>
          </a:p>
        </p:txBody>
      </p:sp>
      <p:sp>
        <p:nvSpPr>
          <p:cNvPr id="43" name="Shape 42"/>
          <p:cNvSpPr>
            <a:spLocks/>
          </p:cNvSpPr>
          <p:nvPr/>
        </p:nvSpPr>
        <p:spPr bwMode="auto">
          <a:xfrm>
            <a:off x="290624" y="-14176"/>
            <a:ext cx="5562600" cy="6553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anchor="t" compatLnSpc="1"/>
          <a:lstStyle>
            <a:extLst/>
          </a:lstStyle>
          <a:p>
            <a:endParaRPr kumimoji="1" lang="ko-KR" altLang="en-US" sz="1801"/>
          </a:p>
        </p:txBody>
      </p:sp>
      <p:sp>
        <p:nvSpPr>
          <p:cNvPr id="22" name="Shape 21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anchor="t" compatLnSpc="1"/>
          <a:lstStyle>
            <a:extLst/>
          </a:lstStyle>
          <a:p>
            <a:endParaRPr kumimoji="1" lang="ko-KR" altLang="en-US" sz="1801"/>
          </a:p>
        </p:txBody>
      </p:sp>
      <p:sp>
        <p:nvSpPr>
          <p:cNvPr id="24" name="Shape 23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anchor="t" compatLnSpc="1"/>
          <a:lstStyle>
            <a:extLst/>
          </a:lstStyle>
          <a:p>
            <a:endParaRPr kumimoji="1" lang="ko-KR" altLang="en-US" sz="1801"/>
          </a:p>
        </p:txBody>
      </p:sp>
      <p:sp>
        <p:nvSpPr>
          <p:cNvPr id="26" name="Shape 25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anchor="t" compatLnSpc="1"/>
          <a:lstStyle>
            <a:extLst/>
          </a:lstStyle>
          <a:p>
            <a:endParaRPr kumimoji="1" lang="ko-KR" altLang="en-US" sz="1801"/>
          </a:p>
        </p:txBody>
      </p:sp>
      <p:sp>
        <p:nvSpPr>
          <p:cNvPr id="27" name="Shape 26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anchor="t" compatLnSpc="1"/>
          <a:lstStyle>
            <a:extLst/>
          </a:lstStyle>
          <a:p>
            <a:endParaRPr kumimoji="1" lang="ko-KR" altLang="en-US" sz="1801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83"/>
            <a:ext cx="2133600" cy="365125"/>
          </a:xfrm>
        </p:spPr>
        <p:txBody>
          <a:bodyPr/>
          <a:lstStyle>
            <a:extLst/>
          </a:lstStyle>
          <a:p>
            <a:fld id="{743653DA-8BF4-4869-96FE-9BCF43372D46}" type="datetimeFigureOut">
              <a:rPr lang="ko-KR" altLang="en-US"/>
              <a:pPr/>
              <a:t>2014-12-18</a:t>
            </a:fld>
            <a:endParaRPr kumimoji="1" lang="ko-K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83"/>
            <a:ext cx="5562600" cy="365125"/>
          </a:xfrm>
        </p:spPr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83"/>
            <a:ext cx="457200" cy="365125"/>
          </a:xfrm>
        </p:spPr>
        <p:txBody>
          <a:bodyPr/>
          <a:lstStyle>
            <a:extLst/>
          </a:lstStyle>
          <a:p>
            <a:fld id="{72AC53DF-4216-466D-99A7-94400E6C2A25}" type="slidenum">
              <a:rPr/>
              <a:pPr/>
              <a:t>‹#›</a:t>
            </a:fld>
            <a:endParaRPr kumimoji="1" lang="ko-KR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45" name="Rectangle 44"/>
          <p:cNvSpPr/>
          <p:nvPr/>
        </p:nvSpPr>
        <p:spPr>
          <a:xfrm>
            <a:off x="363160" y="402272"/>
            <a:ext cx="8503920" cy="886265"/>
          </a:xfrm>
          <a:prstGeom prst="rect">
            <a:avLst/>
          </a:prstGeom>
          <a:solidFill>
            <a:schemeClr val="bg2">
              <a:alpha val="50000"/>
              <a:satMod val="1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33400" y="464504"/>
            <a:ext cx="8153400" cy="774192"/>
          </a:xfrm>
        </p:spPr>
        <p:txBody>
          <a:bodyPr/>
          <a:lstStyle>
            <a:lvl1pPr marR="9144" algn="r" eaLnBrk="1" latinLnBrk="1" hangingPunct="1">
              <a:defRPr kumimoji="1" lang="ko-KR" sz="3801"/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838385" y="1371600"/>
            <a:ext cx="3848419" cy="457200"/>
          </a:xfrm>
        </p:spPr>
        <p:txBody>
          <a:bodyPr tIns="0"/>
          <a:lstStyle>
            <a:lvl1pPr marL="0" indent="0" algn="r" eaLnBrk="1" latinLnBrk="1" hangingPunct="1">
              <a:spcBef>
                <a:spcPts val="0"/>
              </a:spcBef>
              <a:buNone/>
              <a:defRPr kumimoji="1" lang="ko-KR" sz="2000">
                <a:solidFill>
                  <a:schemeClr val="tx1"/>
                </a:solidFill>
              </a:defRPr>
            </a:lvl1pPr>
            <a:lvl2pPr marL="457177" indent="0" algn="ctr" eaLnBrk="1" latinLnBrk="1" hangingPunct="1">
              <a:buNone/>
            </a:lvl2pPr>
            <a:lvl3pPr marL="914354" indent="0" algn="ctr" eaLnBrk="1" latinLnBrk="1" hangingPunct="1">
              <a:buNone/>
            </a:lvl3pPr>
            <a:lvl4pPr marL="1371531" indent="0" algn="ctr" eaLnBrk="1" latinLnBrk="1" hangingPunct="1">
              <a:buNone/>
            </a:lvl4pPr>
            <a:lvl5pPr marL="1828709" indent="0" algn="ctr" eaLnBrk="1" latinLnBrk="1" hangingPunct="1">
              <a:buNone/>
            </a:lvl5pPr>
            <a:lvl6pPr marL="2285886" indent="0" algn="ctr" eaLnBrk="1" latinLnBrk="1" hangingPunct="1">
              <a:buNone/>
            </a:lvl6pPr>
            <a:lvl7pPr marL="2743063" indent="0" algn="ctr" eaLnBrk="1" latinLnBrk="1" hangingPunct="1">
              <a:buNone/>
            </a:lvl7pPr>
            <a:lvl8pPr marL="3200240" indent="0" algn="ctr" eaLnBrk="1" latinLnBrk="1" hangingPunct="1">
              <a:buNone/>
            </a:lvl8pPr>
            <a:lvl9pPr marL="3657417" indent="0" algn="ctr" eaLnBrk="1" latinLnBrk="1" hangingPunct="1">
              <a:buNone/>
            </a:lvl9pPr>
            <a:extLst/>
          </a:lstStyle>
          <a:p>
            <a:pPr eaLnBrk="1" latinLnBrk="1" hangingPunct="1"/>
            <a:r>
              <a:rPr lang="ko-KR" altLang="en-US" smtClean="0"/>
              <a:t>마스터 부제목 스타일 편집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59" name="Rectangle 5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60" name="Rectangle 5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61" name="Rectangle 6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62" name="Rectangle 6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29108-AC8D-4212-9283-60D9E99BF07A}" type="datetimeFigureOut">
              <a:rPr lang="ko-KR" altLang="en-US"/>
              <a:pPr/>
              <a:t>2014-12-18</a:t>
            </a:fld>
            <a:endParaRPr kumimoji="1"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1" 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8"/>
            <a:ext cx="7772400" cy="1974059"/>
          </a:xfrm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eaLnBrk="1" latinLnBrk="1" hangingPunct="1">
              <a:buNone/>
              <a:defRPr kumimoji="1" lang="ko-KR" sz="4000" b="1" cap="all">
                <a:ln/>
                <a:solidFill>
                  <a:schemeClr val="tx1"/>
                </a:solidFill>
                <a:effectLst>
                  <a:reflection blurRad="12700" stA="50000" endPos="50000" dir="5400000" sy="-100000" rotWithShape="0"/>
                </a:effectLst>
              </a:defRPr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887" eaLnBrk="1" latinLnBrk="1" hangingPunct="1">
              <a:buNone/>
              <a:defRPr kumimoji="1" lang="ko-KR" sz="2000">
                <a:solidFill>
                  <a:schemeClr val="tx2"/>
                </a:solidFill>
              </a:defRPr>
            </a:lvl1pPr>
            <a:lvl2pPr eaLnBrk="1" latinLnBrk="1" hangingPunct="1">
              <a:buNone/>
              <a:defRPr kumimoji="1" lang="ko-KR" sz="1801">
                <a:solidFill>
                  <a:schemeClr val="tx1">
                    <a:tint val="75000"/>
                  </a:schemeClr>
                </a:solidFill>
              </a:defRPr>
            </a:lvl2pPr>
            <a:lvl3pPr eaLnBrk="1" latinLnBrk="1" hangingPunct="1">
              <a:buNone/>
              <a:defRPr kumimoji="1" lang="ko-K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1" hangingPunct="1">
              <a:buNone/>
              <a:defRPr kumimoji="1" lang="ko-KR" sz="1401">
                <a:solidFill>
                  <a:schemeClr val="tx1">
                    <a:tint val="75000"/>
                  </a:schemeClr>
                </a:solidFill>
              </a:defRPr>
            </a:lvl4pPr>
            <a:lvl5pPr eaLnBrk="1" latinLnBrk="1" hangingPunct="1">
              <a:buNone/>
              <a:defRPr kumimoji="1" lang="ko-KR" sz="1401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DED3D3-6235-4F4C-B439-DF277FB555A7}" type="datetimeFigureOut">
              <a:rPr lang="ko-KR" altLang="en-US"/>
              <a:pPr/>
              <a:t>2014-12-18</a:t>
            </a:fld>
            <a:endParaRPr kumimoji="1"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83"/>
            <a:ext cx="5562600" cy="365125"/>
          </a:xfrm>
        </p:spPr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1" 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295400"/>
          </a:xfrm>
        </p:spPr>
        <p:txBody>
          <a:bodyPr anchor="ctr"/>
          <a:lstStyle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600206"/>
            <a:ext cx="4038600" cy="4525963"/>
          </a:xfrm>
        </p:spPr>
        <p:txBody>
          <a:bodyPr/>
          <a:lstStyle>
            <a:lvl1pPr marL="0" indent="0" eaLnBrk="1" latinLnBrk="1" hangingPunct="1">
              <a:buFontTx/>
              <a:buNone/>
              <a:defRPr kumimoji="1" lang="ko-KR" sz="2000"/>
            </a:lvl1pPr>
            <a:lvl2pPr eaLnBrk="1" latinLnBrk="1" hangingPunct="1">
              <a:defRPr kumimoji="1" lang="ko-KR" sz="2400"/>
            </a:lvl2pPr>
            <a:lvl3pPr eaLnBrk="1" latinLnBrk="1" hangingPunct="1">
              <a:defRPr kumimoji="1" lang="ko-KR" sz="2000"/>
            </a:lvl3pPr>
            <a:lvl4pPr eaLnBrk="1" latinLnBrk="1" hangingPunct="1">
              <a:defRPr kumimoji="1" lang="ko-KR" sz="1801"/>
            </a:lvl4pPr>
            <a:lvl5pPr eaLnBrk="1" latinLnBrk="1" hangingPunct="1">
              <a:defRPr kumimoji="1" lang="ko-KR" sz="1801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600206"/>
            <a:ext cx="4038600" cy="4525963"/>
          </a:xfrm>
        </p:spPr>
        <p:txBody>
          <a:bodyPr/>
          <a:lstStyle>
            <a:lvl1pPr eaLnBrk="1" latinLnBrk="1" hangingPunct="1">
              <a:defRPr kumimoji="1" lang="ko-KR" sz="2800"/>
            </a:lvl1pPr>
            <a:lvl2pPr eaLnBrk="1" latinLnBrk="1" hangingPunct="1">
              <a:defRPr kumimoji="1" lang="ko-KR" sz="2400"/>
            </a:lvl2pPr>
            <a:lvl3pPr eaLnBrk="1" latinLnBrk="1" hangingPunct="1">
              <a:defRPr kumimoji="1" lang="ko-KR" sz="2000"/>
            </a:lvl3pPr>
            <a:lvl4pPr eaLnBrk="1" latinLnBrk="1" hangingPunct="1">
              <a:defRPr kumimoji="1" lang="ko-KR" sz="1801"/>
            </a:lvl4pPr>
            <a:lvl5pPr eaLnBrk="1" latinLnBrk="1" hangingPunct="1">
              <a:defRPr kumimoji="1" lang="ko-KR" sz="1801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5F1E3E-4B2F-4895-B65E-28B2E64F39F6}" type="datetimeFigureOut">
              <a:rPr lang="ko-KR" altLang="en-US"/>
              <a:pPr/>
              <a:t>2014-12-18</a:t>
            </a:fld>
            <a:endParaRPr kumimoji="1"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1" lang="ko-K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305044" y="3867149"/>
            <a:ext cx="4533900" cy="1601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402272"/>
            <a:ext cx="8686800" cy="886265"/>
          </a:xfrm>
          <a:prstGeom prst="rect">
            <a:avLst/>
          </a:prstGeom>
          <a:solidFill>
            <a:schemeClr val="bg2">
              <a:alpha val="50000"/>
              <a:satMod val="1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 eaLnBrk="1" latinLnBrk="1" hangingPunct="1">
              <a:defRPr kumimoji="1" lang="ko-KR" sz="4000"/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49" indent="0" algn="l" eaLnBrk="1" latinLnBrk="1" hangingPunct="1">
              <a:buNone/>
              <a:defRPr kumimoji="1" lang="ko-KR" sz="2400" b="1">
                <a:solidFill>
                  <a:schemeClr val="accent2"/>
                </a:solidFill>
              </a:defRPr>
            </a:lvl1pPr>
            <a:lvl2pPr eaLnBrk="1" latinLnBrk="1" hangingPunct="1">
              <a:buNone/>
              <a:defRPr kumimoji="1" lang="ko-KR" sz="2000" b="1"/>
            </a:lvl2pPr>
            <a:lvl3pPr eaLnBrk="1" latinLnBrk="1" hangingPunct="1">
              <a:buNone/>
              <a:defRPr kumimoji="1" lang="ko-KR" sz="1801" b="1"/>
            </a:lvl3pPr>
            <a:lvl4pPr eaLnBrk="1" latinLnBrk="1" hangingPunct="1">
              <a:buNone/>
              <a:defRPr kumimoji="1" lang="ko-KR" sz="1600" b="1"/>
            </a:lvl4pPr>
            <a:lvl5pPr eaLnBrk="1" latinLnBrk="1" hangingPunct="1">
              <a:buNone/>
              <a:defRPr kumimoji="1" lang="ko-KR" sz="1600" b="1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9" y="1809750"/>
            <a:ext cx="4041775" cy="639762"/>
          </a:xfrm>
        </p:spPr>
        <p:txBody>
          <a:bodyPr anchor="ctr"/>
          <a:lstStyle>
            <a:lvl1pPr marL="73149" indent="0" eaLnBrk="1" latinLnBrk="1" hangingPunct="1">
              <a:buNone/>
              <a:defRPr kumimoji="1" lang="ko-KR" sz="2400" b="1">
                <a:solidFill>
                  <a:schemeClr val="accent2"/>
                </a:solidFill>
              </a:defRPr>
            </a:lvl1pPr>
            <a:lvl2pPr eaLnBrk="1" latinLnBrk="1" hangingPunct="1">
              <a:buNone/>
              <a:defRPr kumimoji="1" lang="ko-KR" sz="2000" b="1"/>
            </a:lvl2pPr>
            <a:lvl3pPr eaLnBrk="1" latinLnBrk="1" hangingPunct="1">
              <a:buNone/>
              <a:defRPr kumimoji="1" lang="ko-KR" sz="1801" b="1"/>
            </a:lvl3pPr>
            <a:lvl4pPr eaLnBrk="1" latinLnBrk="1" hangingPunct="1">
              <a:buNone/>
              <a:defRPr kumimoji="1" lang="ko-KR" sz="1600" b="1"/>
            </a:lvl4pPr>
            <a:lvl5pPr eaLnBrk="1" latinLnBrk="1" hangingPunct="1">
              <a:buNone/>
              <a:defRPr kumimoji="1" lang="ko-KR" sz="1600" b="1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 eaLnBrk="1" latinLnBrk="1" hangingPunct="1">
              <a:defRPr kumimoji="1" lang="ko-KR" sz="2400"/>
            </a:lvl1pPr>
            <a:lvl2pPr eaLnBrk="1" latinLnBrk="1" hangingPunct="1">
              <a:defRPr kumimoji="1" lang="ko-KR" sz="2000"/>
            </a:lvl2pPr>
            <a:lvl3pPr eaLnBrk="1" latinLnBrk="1" hangingPunct="1">
              <a:defRPr kumimoji="1" lang="ko-KR" sz="1801"/>
            </a:lvl3pPr>
            <a:lvl4pPr eaLnBrk="1" latinLnBrk="1" hangingPunct="1">
              <a:defRPr kumimoji="1" lang="ko-KR" sz="1600"/>
            </a:lvl4pPr>
            <a:lvl5pPr eaLnBrk="1" latinLnBrk="1" hangingPunct="1">
              <a:defRPr kumimoji="1" lang="ko-KR" sz="1600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459037"/>
            <a:ext cx="4041775" cy="3959352"/>
          </a:xfrm>
        </p:spPr>
        <p:txBody>
          <a:bodyPr/>
          <a:lstStyle>
            <a:lvl1pPr eaLnBrk="1" latinLnBrk="1" hangingPunct="1">
              <a:defRPr kumimoji="1" lang="ko-KR" sz="2400"/>
            </a:lvl1pPr>
            <a:lvl2pPr eaLnBrk="1" latinLnBrk="1" hangingPunct="1">
              <a:defRPr kumimoji="1" lang="ko-KR" sz="2000"/>
            </a:lvl2pPr>
            <a:lvl3pPr eaLnBrk="1" latinLnBrk="1" hangingPunct="1">
              <a:defRPr kumimoji="1" lang="ko-KR" sz="1801"/>
            </a:lvl3pPr>
            <a:lvl4pPr eaLnBrk="1" latinLnBrk="1" hangingPunct="1">
              <a:defRPr kumimoji="1" lang="ko-KR" sz="1600"/>
            </a:lvl4pPr>
            <a:lvl5pPr eaLnBrk="1" latinLnBrk="1" hangingPunct="1">
              <a:defRPr kumimoji="1" lang="ko-KR" sz="1600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085435-8225-4333-BFFA-0096413F0D76}" type="datetimeFigureOut">
              <a:rPr lang="ko-KR" altLang="en-US"/>
              <a:pPr/>
              <a:t>2014-12-18</a:t>
            </a:fld>
            <a:endParaRPr kumimoji="1"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1" lang="ko-KR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 eaLnBrk="1" latinLnBrk="1" hangingPunct="1">
              <a:defRPr kumimoji="1" lang="ko-KR" sz="4000" cap="none" baseline="0"/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83C494-2A87-468C-A21B-CB14FB9ABB00}" type="datetimeFigureOut">
              <a:rPr lang="ko-KR" altLang="en-US"/>
              <a:pPr/>
              <a:t>2014-12-18</a:t>
            </a:fld>
            <a:endParaRPr kumimoji="1"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1" 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180FA0-5B31-4864-A2BB-719EA5A679C6}" type="datetimeFigureOut">
              <a:rPr lang="ko-KR" altLang="en-US"/>
              <a:pPr/>
              <a:t>2014-12-18</a:t>
            </a:fld>
            <a:endParaRPr kumimoji="1"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1" 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 eaLnBrk="1" latinLnBrk="1" hangingPunct="1">
              <a:buNone/>
              <a:defRPr kumimoji="1" lang="ko-KR" sz="3600" b="0"/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1" indent="0" eaLnBrk="1" latinLnBrk="1" hangingPunct="1">
              <a:buNone/>
              <a:defRPr kumimoji="1" lang="ko-KR" sz="1801"/>
            </a:lvl1pPr>
            <a:lvl2pPr eaLnBrk="1" latinLnBrk="1" hangingPunct="1">
              <a:buNone/>
              <a:defRPr kumimoji="1" lang="ko-KR" sz="1200"/>
            </a:lvl2pPr>
            <a:lvl3pPr eaLnBrk="1" latinLnBrk="1" hangingPunct="1">
              <a:buNone/>
              <a:defRPr kumimoji="1" lang="ko-KR" sz="1001"/>
            </a:lvl3pPr>
            <a:lvl4pPr eaLnBrk="1" latinLnBrk="1" hangingPunct="1">
              <a:buNone/>
              <a:defRPr kumimoji="1" lang="ko-KR" sz="900"/>
            </a:lvl4pPr>
            <a:lvl5pPr eaLnBrk="1" latinLnBrk="1" hangingPunct="1"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 eaLnBrk="1" latinLnBrk="1" hangingPunct="1">
              <a:defRPr kumimoji="1" lang="ko-KR" sz="3200"/>
            </a:lvl1pPr>
            <a:lvl2pPr eaLnBrk="1" latinLnBrk="1" hangingPunct="1">
              <a:defRPr kumimoji="1" lang="ko-KR" sz="2800"/>
            </a:lvl2pPr>
            <a:lvl3pPr eaLnBrk="1" latinLnBrk="1" hangingPunct="1">
              <a:defRPr kumimoji="1" lang="ko-KR" sz="2400"/>
            </a:lvl3pPr>
            <a:lvl4pPr eaLnBrk="1" latinLnBrk="1" hangingPunct="1">
              <a:defRPr kumimoji="1" lang="ko-KR" sz="2000"/>
            </a:lvl4pPr>
            <a:lvl5pPr eaLnBrk="1" latinLnBrk="1" hangingPunct="1">
              <a:defRPr kumimoji="1" lang="ko-KR" sz="2000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lang="ko-KR" altLang="en-US" smtClean="0"/>
              <a:t>둘째 수준</a:t>
            </a:r>
          </a:p>
          <a:p>
            <a:pPr lvl="2" eaLnBrk="1" latinLnBrk="1" hangingPunct="1"/>
            <a:r>
              <a:rPr lang="ko-KR" altLang="en-US" smtClean="0"/>
              <a:t>셋째 수준</a:t>
            </a:r>
          </a:p>
          <a:p>
            <a:pPr lvl="3" eaLnBrk="1" latinLnBrk="1" hangingPunct="1"/>
            <a:r>
              <a:rPr lang="ko-KR" altLang="en-US" smtClean="0"/>
              <a:t>넷째 수준</a:t>
            </a:r>
          </a:p>
          <a:p>
            <a:pPr lvl="4" eaLnBrk="1" latinLnBrk="1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ECC0C8-36B8-442A-833D-B6AACE86BB77}" type="datetimeFigureOut">
              <a:rPr lang="ko-KR" altLang="en-US"/>
              <a:pPr/>
              <a:t>2014-12-18</a:t>
            </a:fld>
            <a:endParaRPr kumimoji="1"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1" 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6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17"/>
          <p:cNvGrpSpPr/>
          <p:nvPr/>
        </p:nvGrpSpPr>
        <p:grpSpPr>
          <a:xfrm rot="5400000">
            <a:off x="8514585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6858000" cy="914400"/>
          </a:xfrm>
        </p:spPr>
        <p:txBody>
          <a:bodyPr anchor="b"/>
          <a:lstStyle>
            <a:lvl1pPr algn="l" eaLnBrk="1" latinLnBrk="1" hangingPunct="1">
              <a:buNone/>
              <a:defRPr kumimoji="1" lang="ko-KR" sz="2100" b="0"/>
            </a:lvl1pPr>
            <a:extLst/>
          </a:lstStyle>
          <a:p>
            <a:pPr eaLnBrk="1" latinLnBrk="1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6712" y="1905000"/>
            <a:ext cx="8778240" cy="4960144"/>
          </a:xfrm>
        </p:spPr>
        <p:txBody>
          <a:bodyPr/>
          <a:lstStyle>
            <a:lvl1pPr eaLnBrk="1" latinLnBrk="1" hangingPunct="1">
              <a:buNone/>
              <a:defRPr kumimoji="1" lang="ko-KR" sz="3200"/>
            </a:lvl1pPr>
            <a:extLst/>
          </a:lstStyle>
          <a:p>
            <a:r>
              <a:rPr kumimoji="1" lang="ko-KR" altLang="en-US" smtClean="0"/>
              <a:t>그림을 추가하려면 아이콘을 클릭하십시오</a:t>
            </a:r>
            <a:endParaRPr kumimoji="1" lang="ko-K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1150144"/>
            <a:ext cx="6858000" cy="685800"/>
          </a:xfrm>
        </p:spPr>
        <p:txBody>
          <a:bodyPr/>
          <a:lstStyle>
            <a:lvl1pPr marL="27431" indent="0" eaLnBrk="1" latinLnBrk="1" hangingPunct="1">
              <a:spcBef>
                <a:spcPts val="0"/>
              </a:spcBef>
              <a:buNone/>
              <a:defRPr kumimoji="1" lang="ko-KR" sz="1401">
                <a:solidFill>
                  <a:srgbClr val="FFFFFF"/>
                </a:solidFill>
              </a:defRPr>
            </a:lvl1pPr>
            <a:lvl2pPr eaLnBrk="1" latinLnBrk="1" hangingPunct="1">
              <a:defRPr kumimoji="1" lang="ko-KR" sz="1200"/>
            </a:lvl2pPr>
            <a:lvl3pPr eaLnBrk="1" latinLnBrk="1" hangingPunct="1">
              <a:defRPr kumimoji="1" lang="ko-KR" sz="1001"/>
            </a:lvl3pPr>
            <a:lvl4pPr eaLnBrk="1" latinLnBrk="1" hangingPunct="1">
              <a:defRPr kumimoji="1" lang="ko-KR" sz="900"/>
            </a:lvl4pPr>
            <a:lvl5pPr eaLnBrk="1" latinLnBrk="1" hangingPunct="1"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 smtClean="0"/>
              <a:t>마스터 텍스트 스타일을 편집합니다</a:t>
            </a:r>
          </a:p>
        </p:txBody>
      </p:sp>
      <p:grpSp>
        <p:nvGrpSpPr>
          <p:cNvPr id="14" name="Group 17"/>
          <p:cNvGrpSpPr/>
          <p:nvPr/>
        </p:nvGrpSpPr>
        <p:grpSpPr>
          <a:xfrm rot="5400000">
            <a:off x="8666985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92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E20EC5-AC53-4169-941E-EDF10CD23748}" type="datetimeFigureOut">
              <a:rPr lang="ko-KR" altLang="en-US"/>
              <a:pPr/>
              <a:t>2014-12-18</a:t>
            </a:fld>
            <a:endParaRPr kumimoji="1"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1" 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latinLnBrk="1"/>
            <a:endParaRPr kumimoji="1" lang="ko-KR" altLang="en-US" sz="1801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pPr eaLnBrk="1" latinLnBrk="1" hangingPunct="1"/>
            <a:r>
              <a:rPr kumimoji="1" lang="ko-KR" altLang="en-US" smtClean="0"/>
              <a:t>마스터 제목 스타일 편집</a:t>
            </a:r>
            <a:endParaRPr kumimoji="1" lang="en-US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1" hangingPunct="1"/>
            <a:r>
              <a:rPr kumimoji="1" lang="ko-KR" altLang="en-US" smtClean="0"/>
              <a:t>마스터 텍스트 스타일을 편집합니다</a:t>
            </a:r>
          </a:p>
          <a:p>
            <a:pPr lvl="1" eaLnBrk="1" latinLnBrk="1" hangingPunct="1"/>
            <a:r>
              <a:rPr kumimoji="1" lang="ko-KR" altLang="en-US" smtClean="0"/>
              <a:t>둘째 수준</a:t>
            </a:r>
          </a:p>
          <a:p>
            <a:pPr lvl="2" eaLnBrk="1" latinLnBrk="1" hangingPunct="1"/>
            <a:r>
              <a:rPr kumimoji="1" lang="ko-KR" altLang="en-US" smtClean="0"/>
              <a:t>셋째 수준</a:t>
            </a:r>
          </a:p>
          <a:p>
            <a:pPr lvl="3" eaLnBrk="1" latinLnBrk="1" hangingPunct="1"/>
            <a:r>
              <a:rPr kumimoji="1" lang="ko-KR" altLang="en-US" smtClean="0"/>
              <a:t>넷째 수준</a:t>
            </a:r>
          </a:p>
          <a:p>
            <a:pPr lvl="4" eaLnBrk="1" latinLnBrk="1" hangingPunct="1"/>
            <a:r>
              <a:rPr kumimoji="1" lang="ko-KR" altLang="en-US" smtClean="0"/>
              <a:t>다섯째 수준</a:t>
            </a:r>
            <a:endParaRPr kumimoji="1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83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1" hangingPunct="1">
              <a:defRPr kumimoji="1" lang="ko-KR"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kumimoji="1" lang="en-US" altLang="ko-KR">
                <a:solidFill>
                  <a:schemeClr val="tx2"/>
                </a:solidFill>
              </a:rPr>
              <a:pPr/>
              <a:t>12/18/2014</a:t>
            </a:fld>
            <a:endParaRPr kumimoji="1" lang="ko-KR" altLang="en-US" sz="11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83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1" hangingPunct="1">
              <a:defRPr kumimoji="1" lang="ko-KR" sz="1100">
                <a:solidFill>
                  <a:schemeClr val="tx2"/>
                </a:solidFill>
              </a:defRPr>
            </a:lvl1pPr>
            <a:extLst/>
          </a:lstStyle>
          <a:p>
            <a:pPr algn="r" latinLnBrk="1"/>
            <a:endParaRPr kumimoji="1" lang="ko-KR" altLang="en-US" sz="110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83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1" hangingPunct="1">
              <a:defRPr kumimoji="1" lang="ko-KR" sz="1200">
                <a:solidFill>
                  <a:schemeClr val="tx2"/>
                </a:solidFill>
              </a:defRPr>
            </a:lvl1pPr>
            <a:extLst/>
          </a:lstStyle>
          <a:p>
            <a:pPr algn="l" latinLnBrk="1"/>
            <a:fld id="{72AC53DF-4216-466D-99A7-94400E6C2A25}" type="slidenum">
              <a:rPr kumimoji="1" lang="en-US" altLang="ko-KR" sz="1200" smtClean="0">
                <a:solidFill>
                  <a:schemeClr val="tx2"/>
                </a:solidFill>
              </a:rPr>
              <a:pPr algn="l" latinLnBrk="1"/>
              <a:t>‹#›</a:t>
            </a:fld>
            <a:endParaRPr kumimoji="1" lang="ko-KR" altLang="en-US" sz="120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1" hangingPunct="1">
        <a:spcBef>
          <a:spcPct val="0"/>
        </a:spcBef>
        <a:buNone/>
        <a:defRPr kumimoji="1" lang="ko-KR" sz="4000" kern="1200" spc="-151" baseline="0">
          <a:solidFill>
            <a:schemeClr val="tx2">
              <a:satMod val="200000"/>
            </a:schemeClr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411460" indent="-342882" algn="l" rtl="0" eaLnBrk="1" latinLnBrk="1" hangingPunct="1">
        <a:spcBef>
          <a:spcPts val="700"/>
        </a:spcBef>
        <a:buSzPct val="95000"/>
        <a:buFont typeface="Wingdings"/>
        <a:buChar char=""/>
        <a:defRPr kumimoji="1" lang="ko-KR" sz="3001" kern="1200">
          <a:solidFill>
            <a:schemeClr val="tx1"/>
          </a:solidFill>
          <a:latin typeface="+mn-lt"/>
          <a:ea typeface="+mn-ea"/>
          <a:cs typeface="+mn-cs"/>
        </a:defRPr>
      </a:lvl1pPr>
      <a:lvl2pPr marL="740628" indent="-285737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1" lang="ko-KR" sz="2601" kern="1200">
          <a:solidFill>
            <a:schemeClr val="tx1"/>
          </a:solidFill>
          <a:latin typeface="+mn-lt"/>
          <a:ea typeface="+mn-ea"/>
          <a:cs typeface="+mn-cs"/>
        </a:defRPr>
      </a:lvl2pPr>
      <a:lvl3pPr marL="996647" indent="-228589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"/>
        <a:defRPr kumimoji="1" lang="ko-KR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08" indent="-228589" algn="l" rtl="0" eaLnBrk="1" latinLnBrk="1" hangingPunct="1">
        <a:spcBef>
          <a:spcPct val="20000"/>
        </a:spcBef>
        <a:buClr>
          <a:schemeClr val="accent3"/>
        </a:buClr>
        <a:buFont typeface="Wingdings 3"/>
        <a:buChar char=""/>
        <a:defRPr kumimoji="1" lang="ko-KR" sz="2201" kern="1200">
          <a:solidFill>
            <a:schemeClr val="tx1"/>
          </a:solidFill>
          <a:latin typeface="+mn-lt"/>
          <a:ea typeface="+mn-ea"/>
          <a:cs typeface="+mn-cs"/>
        </a:defRPr>
      </a:lvl4pPr>
      <a:lvl5pPr marL="1481254" indent="-210303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844" indent="-210303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1" lang="ko-KR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1901856" indent="-182871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1" lang="ko-KR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872" indent="-182871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1" lang="ko-KR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886" indent="-182871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1" lang="ko-KR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hyperlink" Target="http://bcove.me/3xa2rpa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log.naver.com/PostView.nhn?blogId=groovemoving&amp;logNo=220124224235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://youtu.be/zBoZ4g2AzYQ" TargetMode="External"/><Relationship Id="rId2" Type="http://schemas.openxmlformats.org/officeDocument/2006/relationships/video" Target="https://www.youtube.com/embed/_qeS2d5PlSA" TargetMode="External"/><Relationship Id="rId1" Type="http://schemas.openxmlformats.org/officeDocument/2006/relationships/video" Target="https://www.youtube.com/embed/zBoZ4g2AzYQ" TargetMode="External"/><Relationship Id="rId6" Type="http://schemas.openxmlformats.org/officeDocument/2006/relationships/hyperlink" Target="http://pann.nate.com/video/213747121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icub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bitcraze.se/" TargetMode="External"/><Relationship Id="rId5" Type="http://schemas.openxmlformats.org/officeDocument/2006/relationships/hyperlink" Target="http://hexairbot.com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iki.bitcraze.se/projects:crazyflie:pc_utils:qt_ui#bootload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cafe.naver.com/openrt/4356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cafe.naver.com/openrt/5158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://cafe.naver.com/openrt/4835" TargetMode="External"/><Relationship Id="rId10" Type="http://schemas.openxmlformats.org/officeDocument/2006/relationships/hyperlink" Target="http://cafe.naver.com/openrt/6744" TargetMode="External"/><Relationship Id="rId4" Type="http://schemas.openxmlformats.org/officeDocument/2006/relationships/image" Target="../media/image13.jpe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827587" y="5661251"/>
            <a:ext cx="2721497" cy="696617"/>
          </a:xfrm>
          <a:noFill/>
        </p:spPr>
        <p:txBody>
          <a:bodyPr/>
          <a:lstStyle>
            <a:extLst/>
          </a:lstStyle>
          <a:p>
            <a:r>
              <a:rPr lang="en-US" altLang="ko-KR" dirty="0" smtClean="0">
                <a:ln w="19050">
                  <a:solidFill>
                    <a:schemeClr val="accent6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SKYROVER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body" idx="1"/>
          </p:nvPr>
        </p:nvSpPr>
        <p:spPr>
          <a:xfrm>
            <a:off x="3491881" y="5868147"/>
            <a:ext cx="1065312" cy="483100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solidFill>
                  <a:schemeClr val="accent6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Project</a:t>
            </a:r>
            <a:endParaRPr lang="ko-KR" dirty="0">
              <a:solidFill>
                <a:schemeClr val="accent6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4" y="1396029"/>
            <a:ext cx="4151163" cy="284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10" y="1484790"/>
            <a:ext cx="3096345" cy="2440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83171" y="74929"/>
            <a:ext cx="7225956" cy="864096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55583" y="1140650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3D </a:t>
            </a: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프린터의 습격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16020" y="1229919"/>
            <a:ext cx="339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3D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프린터는 </a:t>
            </a:r>
            <a:r>
              <a:rPr lang="ko-KR" altLang="en-US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적층이다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342882" indent="-342882">
              <a:buAutoNum type="arabicPeriod"/>
            </a:pP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이상은 하지 말 것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비용이 엄청나다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시간은 덤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…</a:t>
            </a:r>
          </a:p>
          <a:p>
            <a:pPr marL="342882" indent="-342882">
              <a:buAutoNum type="arabicPeriod"/>
            </a:pPr>
            <a:r>
              <a:rPr lang="ko-KR" altLang="en-US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흐미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~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쓸만한 건 비싸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5" y="2245583"/>
            <a:ext cx="2578836" cy="243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2505" y="4717329"/>
            <a:ext cx="2973649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SKYROVER </a:t>
            </a:r>
            <a:r>
              <a:rPr lang="en-US" altLang="ko-KR" sz="105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nano</a:t>
            </a:r>
            <a:r>
              <a:rPr lang="en-US" altLang="ko-KR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출력에 사용한 프린터</a:t>
            </a:r>
            <a:r>
              <a:rPr lang="en-US" altLang="ko-KR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(450)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8" y="2065144"/>
            <a:ext cx="4549739" cy="218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03950" y="4429047"/>
            <a:ext cx="3812452" cy="2540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SKYROVER </a:t>
            </a:r>
            <a:r>
              <a:rPr lang="en-US" altLang="ko-KR" sz="105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nano</a:t>
            </a:r>
            <a:r>
              <a:rPr lang="en-US" altLang="ko-KR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출력에 </a:t>
            </a:r>
            <a:r>
              <a:rPr lang="en-US" altLang="ko-KR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ko-KR" altLang="en-US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시간 </a:t>
            </a:r>
            <a:r>
              <a:rPr lang="en-US" altLang="ko-KR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30</a:t>
            </a:r>
            <a:r>
              <a:rPr lang="ko-KR" altLang="en-US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분 소요</a:t>
            </a:r>
            <a:r>
              <a:rPr lang="en-US" altLang="ko-KR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아직은 실험실용</a:t>
            </a:r>
            <a:r>
              <a:rPr lang="en-US" altLang="ko-KR" sz="105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944" y="5004188"/>
            <a:ext cx="7361995" cy="123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1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3D </a:t>
            </a:r>
            <a:r>
              <a:rPr lang="ko-KR" altLang="en-US" sz="1401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프린터 방식</a:t>
            </a:r>
            <a:endParaRPr lang="en-US" altLang="ko-KR" sz="1401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1. FDM (Fused Deposition Modeling): </a:t>
            </a:r>
            <a:r>
              <a:rPr lang="ko-KR" altLang="en-US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가열적층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방식</a:t>
            </a:r>
            <a:endParaRPr lang="en-US" altLang="ko-KR" sz="12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2. SLS (Selective Laser Sintering): 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선택적 레이저 </a:t>
            </a:r>
            <a:r>
              <a:rPr lang="ko-KR" altLang="en-US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소결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방식</a:t>
            </a:r>
            <a:endParaRPr lang="en-US" altLang="ko-KR" sz="12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3. SLA (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StereoLithography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Appartus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): 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레이저 경화 </a:t>
            </a:r>
            <a:r>
              <a:rPr lang="ko-KR" altLang="en-US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적층방식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(UV 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레이저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4. 3DP (3 Dimension Printing): 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삼차원 </a:t>
            </a:r>
            <a:r>
              <a:rPr lang="ko-KR" altLang="en-US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프린팅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방식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석회가루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칼라 접착제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5. 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Polyjet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분사 </a:t>
            </a:r>
            <a:r>
              <a:rPr lang="ko-KR" altLang="en-US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적층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방식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(UV)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9597" y="6321918"/>
            <a:ext cx="6711556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hlinkClick r:id="rId6"/>
              </a:rPr>
              <a:t>3D </a:t>
            </a:r>
            <a:r>
              <a:rPr lang="ko-KR" altLang="en-US" sz="1200" dirty="0">
                <a:hlinkClick r:id="rId6"/>
              </a:rPr>
              <a:t>프린터에 대한 좀 더 알아보기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6282106" y="4941172"/>
            <a:ext cx="2691763" cy="6465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801" dirty="0"/>
              <a:t>이걸 써보고 싶어요</a:t>
            </a:r>
            <a:r>
              <a:rPr lang="en-US" altLang="ko-KR" sz="1801" dirty="0"/>
              <a:t>! 5</a:t>
            </a:r>
            <a:r>
              <a:rPr lang="ko-KR" altLang="en-US" sz="1801" dirty="0"/>
              <a:t>억</a:t>
            </a:r>
            <a:r>
              <a:rPr lang="en-US" altLang="ko-KR" sz="1801" dirty="0"/>
              <a:t>~</a:t>
            </a:r>
          </a:p>
          <a:p>
            <a:r>
              <a:rPr lang="en-US" altLang="ko-KR" sz="1801" dirty="0">
                <a:hlinkClick r:id="rId7"/>
              </a:rPr>
              <a:t>http://bcove.me/3xa2rpa9</a:t>
            </a:r>
            <a:endParaRPr lang="ko-KR" altLang="en-US" sz="180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998" y="1140647"/>
            <a:ext cx="1393380" cy="98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2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83171" y="74929"/>
            <a:ext cx="7225956" cy="864096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55583" y="1140650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1" dirty="0" err="1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얼라도</a:t>
            </a: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 조정하게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16020" y="1229916"/>
            <a:ext cx="33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어려운 건 싫어한다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우리의 목표는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살도 조정하게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~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204543" y="3891622"/>
            <a:ext cx="1889487" cy="3079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1" dirty="0">
                <a:latin typeface="HY중고딕" panose="02030600000101010101" pitchFamily="18" charset="-127"/>
                <a:ea typeface="HY중고딕" panose="02030600000101010101" pitchFamily="18" charset="-127"/>
                <a:hlinkClick r:id="rId6"/>
              </a:rPr>
              <a:t>3D </a:t>
            </a:r>
            <a:r>
              <a:rPr lang="ko-KR" altLang="en-US" sz="1401" dirty="0">
                <a:latin typeface="HY중고딕" panose="02030600000101010101" pitchFamily="18" charset="-127"/>
                <a:ea typeface="HY중고딕" panose="02030600000101010101" pitchFamily="18" charset="-127"/>
                <a:hlinkClick r:id="rId6"/>
              </a:rPr>
              <a:t>비행 감상  </a:t>
            </a:r>
            <a:r>
              <a:rPr lang="en-US" altLang="ko-KR" sz="1401" dirty="0">
                <a:latin typeface="HY중고딕" panose="02030600000101010101" pitchFamily="18" charset="-127"/>
                <a:ea typeface="HY중고딕" panose="02030600000101010101" pitchFamily="18" charset="-127"/>
                <a:hlinkClick r:id="rId6"/>
              </a:rPr>
              <a:t>1</a:t>
            </a:r>
            <a:r>
              <a:rPr lang="ko-KR" altLang="en-US" sz="1401" dirty="0">
                <a:latin typeface="HY중고딕" panose="02030600000101010101" pitchFamily="18" charset="-127"/>
                <a:ea typeface="HY중고딕" panose="02030600000101010101" pitchFamily="18" charset="-127"/>
                <a:hlinkClick r:id="rId6"/>
              </a:rPr>
              <a:t>편</a:t>
            </a:r>
            <a:endParaRPr lang="ko-KR" altLang="en-US" sz="140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4302" y="3891622"/>
            <a:ext cx="1889487" cy="3079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1" dirty="0">
                <a:latin typeface="HY중고딕" panose="02030600000101010101" pitchFamily="18" charset="-127"/>
                <a:ea typeface="HY중고딕" panose="02030600000101010101" pitchFamily="18" charset="-127"/>
                <a:hlinkClick r:id="rId7"/>
              </a:rPr>
              <a:t>3D </a:t>
            </a:r>
            <a:r>
              <a:rPr lang="ko-KR" altLang="en-US" sz="1401" dirty="0">
                <a:latin typeface="HY중고딕" panose="02030600000101010101" pitchFamily="18" charset="-127"/>
                <a:ea typeface="HY중고딕" panose="02030600000101010101" pitchFamily="18" charset="-127"/>
                <a:hlinkClick r:id="rId7"/>
              </a:rPr>
              <a:t>비행 감상  </a:t>
            </a:r>
            <a:r>
              <a:rPr lang="en-US" altLang="ko-KR" sz="1401" dirty="0">
                <a:latin typeface="HY중고딕" panose="02030600000101010101" pitchFamily="18" charset="-127"/>
                <a:ea typeface="HY중고딕" panose="02030600000101010101" pitchFamily="18" charset="-127"/>
                <a:hlinkClick r:id="rId7"/>
              </a:rPr>
              <a:t>2</a:t>
            </a:r>
            <a:r>
              <a:rPr lang="ko-KR" altLang="en-US" sz="1401" dirty="0">
                <a:latin typeface="HY중고딕" panose="02030600000101010101" pitchFamily="18" charset="-127"/>
                <a:ea typeface="HY중고딕" panose="02030600000101010101" pitchFamily="18" charset="-127"/>
                <a:hlinkClick r:id="rId7"/>
              </a:rPr>
              <a:t>편</a:t>
            </a:r>
            <a:endParaRPr lang="ko-KR" altLang="en-US" sz="140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zBoZ4g2AzYQ"/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659620" y="4293099"/>
            <a:ext cx="4358016" cy="2451385"/>
          </a:xfrm>
          <a:prstGeom prst="rect">
            <a:avLst/>
          </a:prstGeom>
        </p:spPr>
      </p:pic>
      <p:pic>
        <p:nvPicPr>
          <p:cNvPr id="6" name="_qeS2d5PlSA"/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179513" y="4293099"/>
            <a:ext cx="4358016" cy="24513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1605" y="2204868"/>
            <a:ext cx="3688020" cy="739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1" dirty="0">
                <a:latin typeface="HY중고딕" panose="02030600000101010101" pitchFamily="18" charset="-127"/>
                <a:ea typeface="HY중고딕" panose="02030600000101010101" pitchFamily="18" charset="-127"/>
              </a:rPr>
              <a:t>▶ </a:t>
            </a:r>
            <a:r>
              <a:rPr lang="ko-KR" altLang="en-US" sz="14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멀티콥터</a:t>
            </a:r>
            <a:r>
              <a:rPr lang="ko-KR" altLang="en-US" sz="1401" dirty="0">
                <a:latin typeface="HY중고딕" panose="02030600000101010101" pitchFamily="18" charset="-127"/>
                <a:ea typeface="HY중고딕" panose="02030600000101010101" pitchFamily="18" charset="-127"/>
              </a:rPr>
              <a:t> 비행동작 연구</a:t>
            </a:r>
            <a:endParaRPr lang="en-US" altLang="ko-KR" sz="140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401" dirty="0">
                <a:latin typeface="HY중고딕" panose="02030600000101010101" pitchFamily="18" charset="-127"/>
                <a:ea typeface="HY중고딕" panose="02030600000101010101" pitchFamily="18" charset="-127"/>
              </a:rPr>
              <a:t>▶ 비행 동작의 패턴화</a:t>
            </a:r>
            <a:endParaRPr lang="en-US" altLang="ko-KR" sz="140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1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(</a:t>
            </a:r>
            <a:r>
              <a:rPr lang="ko-KR" altLang="en-US" sz="1401" dirty="0">
                <a:latin typeface="HY중고딕" panose="02030600000101010101" pitchFamily="18" charset="-127"/>
                <a:ea typeface="HY중고딕" panose="02030600000101010101" pitchFamily="18" charset="-127"/>
              </a:rPr>
              <a:t>착륙 동작의 패턴화로 자동착륙 구현</a:t>
            </a:r>
            <a:r>
              <a:rPr lang="en-US" altLang="ko-KR" sz="140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70" y="1931391"/>
            <a:ext cx="2679468" cy="18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83171" y="74929"/>
            <a:ext cx="7225956" cy="864096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68543" y="957786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rgbClr val="0033CC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1" dirty="0" err="1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SmartRover</a:t>
            </a:r>
            <a:r>
              <a:rPr lang="en-US" altLang="ko-KR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 App</a:t>
            </a:r>
            <a:endParaRPr lang="ko-KR" altLang="en-US" sz="2201" dirty="0">
              <a:latin typeface="HY중고딕" panose="02030600000101010101" pitchFamily="18" charset="-127"/>
              <a:ea typeface="HY중고딕" panose="02030600000101010101" pitchFamily="18" charset="-127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6020" y="1124749"/>
            <a:ext cx="33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우리만의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App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가지고 싶다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작은 것부터 바꾸자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187625" y="6093298"/>
            <a:ext cx="1584176" cy="3694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801" dirty="0" err="1"/>
              <a:t>Flexbot</a:t>
            </a:r>
            <a:endParaRPr lang="ko-KR" altLang="en-US" sz="1801" dirty="0"/>
          </a:p>
        </p:txBody>
      </p:sp>
      <p:sp>
        <p:nvSpPr>
          <p:cNvPr id="11" name="TextBox 10"/>
          <p:cNvSpPr txBox="1"/>
          <p:nvPr/>
        </p:nvSpPr>
        <p:spPr>
          <a:xfrm>
            <a:off x="5220073" y="6105303"/>
            <a:ext cx="1584176" cy="3694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801" dirty="0"/>
              <a:t>SKYROVER</a:t>
            </a:r>
            <a:endParaRPr lang="ko-KR" altLang="en-US" sz="1801" dirty="0"/>
          </a:p>
        </p:txBody>
      </p:sp>
      <p:pic>
        <p:nvPicPr>
          <p:cNvPr id="3074" name="Picture 2" descr="E:\OROCA_lecture\2014 세미나\ic_launch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8" y="5852578"/>
            <a:ext cx="903311" cy="90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91" y="5828358"/>
            <a:ext cx="1017615" cy="88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899596" y="1881258"/>
            <a:ext cx="3212911" cy="3721593"/>
            <a:chOff x="1264526" y="1982667"/>
            <a:chExt cx="3212909" cy="3721593"/>
          </a:xfrm>
        </p:grpSpPr>
        <p:pic>
          <p:nvPicPr>
            <p:cNvPr id="3076" name="Picture 4" descr="E:\OROCA_lecture\image\IMG_2977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527" y="1982667"/>
              <a:ext cx="3212908" cy="1810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E:\OROCA_lecture\image\IMG_298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526" y="3894171"/>
              <a:ext cx="3212908" cy="1810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9" name="Picture 7" descr="E:\OROCA_lecture\SMARTROVER hexa\SMARTROVER_app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282" y="2393543"/>
            <a:ext cx="4096209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4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83171" y="74929"/>
            <a:ext cx="7225956" cy="864096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55583" y="1140650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rgbClr val="6600FF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1" dirty="0" err="1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SmartRover</a:t>
            </a:r>
            <a:r>
              <a:rPr lang="en-US" altLang="ko-KR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 Board</a:t>
            </a:r>
            <a:endParaRPr lang="ko-KR" altLang="en-US" sz="2201" dirty="0">
              <a:latin typeface="HY중고딕" panose="02030600000101010101" pitchFamily="18" charset="-127"/>
              <a:ea typeface="HY중고딕" panose="02030600000101010101" pitchFamily="18" charset="-127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6021" y="1229916"/>
            <a:ext cx="36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특이한 모양의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SMARTROVER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hexa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엄청난 </a:t>
            </a:r>
            <a:r>
              <a:rPr lang="ko-KR" altLang="en-US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확장성을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자랑하는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SMARTROVER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79831"/>
              </p:ext>
            </p:extLst>
          </p:nvPr>
        </p:nvGraphicFramePr>
        <p:xfrm>
          <a:off x="390261" y="6174824"/>
          <a:ext cx="1119188" cy="439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포장기 셸 개체" showAsIcon="1" r:id="rId5" imgW="1119240" imgH="439560" progId="Package">
                  <p:embed/>
                </p:oleObj>
              </mc:Choice>
              <mc:Fallback>
                <p:oleObj name="포장기 셸 개체" showAsIcon="1" r:id="rId5" imgW="1119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261" y="6174824"/>
                        <a:ext cx="1119188" cy="439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09445" y="6237314"/>
            <a:ext cx="2232249" cy="3694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801" dirty="0"/>
              <a:t>SMARTROVER </a:t>
            </a:r>
            <a:r>
              <a:rPr lang="en-US" altLang="ko-KR" sz="1801" dirty="0" err="1"/>
              <a:t>hexa</a:t>
            </a:r>
            <a:endParaRPr lang="ko-KR" altLang="en-US" sz="1801" dirty="0"/>
          </a:p>
        </p:txBody>
      </p:sp>
      <p:sp>
        <p:nvSpPr>
          <p:cNvPr id="12" name="TextBox 11"/>
          <p:cNvSpPr txBox="1"/>
          <p:nvPr/>
        </p:nvSpPr>
        <p:spPr>
          <a:xfrm>
            <a:off x="5738943" y="6248446"/>
            <a:ext cx="1944217" cy="3694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801" dirty="0"/>
              <a:t>SMARTROVER</a:t>
            </a:r>
            <a:endParaRPr lang="ko-KR" altLang="en-US" sz="180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94" y="2060851"/>
            <a:ext cx="2253007" cy="12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8" y="2060851"/>
            <a:ext cx="1443467" cy="12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36514" y="4725151"/>
            <a:ext cx="3693284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SKYROVER </a:t>
            </a:r>
            <a:r>
              <a:rPr lang="en-US" altLang="ko-KR" sz="1200" b="1" dirty="0" err="1">
                <a:solidFill>
                  <a:srgbClr val="00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hexa</a:t>
            </a:r>
            <a:r>
              <a:rPr lang="en-US" altLang="ko-KR" sz="1200" b="1" dirty="0">
                <a:solidFill>
                  <a:srgbClr val="00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V2.0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1. STM32F405RGT 64pin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2. MPU-9250, MS5611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3. USB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충전회로 추가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5.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전원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S/W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추가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6. Flash memory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추가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7. SWD(JTAG)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커넥터 추가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7085" y="3429004"/>
            <a:ext cx="3693284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200" b="1" dirty="0">
                <a:solidFill>
                  <a:srgbClr val="00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SKYROVER </a:t>
            </a:r>
            <a:r>
              <a:rPr lang="en-US" altLang="ko-KR" sz="1200" b="1" dirty="0" err="1">
                <a:solidFill>
                  <a:srgbClr val="00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hexa</a:t>
            </a:r>
            <a:r>
              <a:rPr lang="en-US" altLang="ko-KR" sz="1200" b="1" dirty="0">
                <a:solidFill>
                  <a:srgbClr val="00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V1.0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1. MPU STM32F103RBT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2. IMU MPU6050, HM5883L, MS5611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외부 </a:t>
            </a:r>
            <a:r>
              <a:rPr lang="ko-KR" altLang="en-US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확장핀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18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5. 2.4Ghz RF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무선통신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6. BLUETOOTH 4.0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통신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868419" y="4171148"/>
            <a:ext cx="3693284" cy="19389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SKYROVER </a:t>
            </a:r>
            <a:r>
              <a:rPr lang="en-US" altLang="ko-KR" sz="1200" b="1" dirty="0" err="1">
                <a:solidFill>
                  <a:srgbClr val="00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hexa</a:t>
            </a:r>
            <a:r>
              <a:rPr lang="en-US" altLang="ko-KR" sz="1200" b="1" dirty="0">
                <a:solidFill>
                  <a:srgbClr val="00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V2.0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1. STM32F407IG 176pin BGA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2. MPU-9250, MS5611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3. USB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충전회로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5.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전원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S/W 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6. Flash memory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7. SWD(JTAG)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커넥터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8.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각종 센서 별도의 </a:t>
            </a:r>
            <a:r>
              <a:rPr lang="ko-KR" altLang="en-US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쉴드보드로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제공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9.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다양한 </a:t>
            </a:r>
            <a:r>
              <a:rPr lang="ko-KR" altLang="en-US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쉴드보드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구성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(IO, </a:t>
            </a:r>
            <a:r>
              <a:rPr lang="ko-KR" altLang="en-US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전원등등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3537" y="1734243"/>
            <a:ext cx="3112724" cy="229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1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83171" y="74929"/>
            <a:ext cx="7225956" cy="864096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55577" y="1140650"/>
            <a:ext cx="3168352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rgbClr val="00808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2015</a:t>
            </a: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년도 </a:t>
            </a:r>
            <a:r>
              <a:rPr lang="en-US" altLang="ko-KR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SKYROVER</a:t>
            </a:r>
            <a:endParaRPr lang="ko-KR" altLang="en-US" sz="2201" dirty="0">
              <a:latin typeface="HY중고딕" panose="02030600000101010101" pitchFamily="18" charset="-127"/>
              <a:ea typeface="HY중고딕" panose="02030600000101010101" pitchFamily="18" charset="-127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4124" y="2492898"/>
            <a:ext cx="4320480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SKYROVER </a:t>
            </a:r>
            <a:r>
              <a:rPr lang="en-US" altLang="ko-KR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nano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다양한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기체의 제작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SMARTROVER </a:t>
            </a:r>
            <a:r>
              <a:rPr lang="en-US" altLang="ko-KR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hexa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Ver2.0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SMARTROVER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SKYROVER mini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제작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G.ROVER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와의 연계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ROS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접목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다양한 패턴 비행의 구현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조정앱의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고도화 및 배포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pPr marL="342882" indent="-342882">
              <a:buAutoNum type="arabicPeriod"/>
            </a:pP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초음파 센서의 활용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835699" y="5301211"/>
            <a:ext cx="511256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경청 해주셔서 감사합니다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01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55583" y="1504958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시작배경</a:t>
            </a:r>
          </a:p>
        </p:txBody>
      </p:sp>
      <p:sp>
        <p:nvSpPr>
          <p:cNvPr id="15" name="자유형 14"/>
          <p:cNvSpPr/>
          <p:nvPr/>
        </p:nvSpPr>
        <p:spPr>
          <a:xfrm>
            <a:off x="5292089" y="1504958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</a:rPr>
              <a:t>극복해야 할 문제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5583" y="2564908"/>
            <a:ext cx="3117665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en-US" altLang="ko-KR" sz="18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iCUB</a:t>
            </a:r>
            <a:r>
              <a:rPr lang="ko-KR" altLang="en-US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를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보다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.(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  <a:hlinkClick r:id="rId3" action="ppaction://hlinkfile"/>
              </a:rPr>
              <a:t>icub.org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342882" indent="-342882">
              <a:buAutoNum type="arabicPeriod"/>
            </a:pPr>
            <a:r>
              <a:rPr lang="ko-KR" altLang="en-US" sz="18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오픈소스</a:t>
            </a:r>
            <a:r>
              <a:rPr lang="ko-KR" altLang="en-US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 로봇을 만들 수 있을까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</a:p>
          <a:p>
            <a:pPr marL="342882" indent="-342882">
              <a:buAutoNum type="arabicPeriod"/>
            </a:pPr>
            <a:r>
              <a:rPr lang="ko-KR" altLang="en-US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한국에는 없나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? </a:t>
            </a:r>
            <a:r>
              <a:rPr lang="ko-KR" altLang="en-US" sz="18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휴보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0271" y="2316945"/>
            <a:ext cx="3394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오로카의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현실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자금의 문제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인적 자원의 문제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개발기간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리더의 역량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일단 작은 것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부터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…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7" y="3861055"/>
            <a:ext cx="1059028" cy="27380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123" y="4405511"/>
            <a:ext cx="2475049" cy="2246497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26" name="타원형 설명선 25"/>
          <p:cNvSpPr/>
          <p:nvPr/>
        </p:nvSpPr>
        <p:spPr>
          <a:xfrm>
            <a:off x="1835696" y="3861051"/>
            <a:ext cx="1152128" cy="504057"/>
          </a:xfrm>
          <a:prstGeom prst="wedgeEllipseCallout">
            <a:avLst>
              <a:gd name="adj1" fmla="val -57521"/>
              <a:gd name="adj2" fmla="val 120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7" name="TextBox 26"/>
          <p:cNvSpPr txBox="1"/>
          <p:nvPr/>
        </p:nvSpPr>
        <p:spPr>
          <a:xfrm>
            <a:off x="1842868" y="4007686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신문에서 가져옴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33881" y="1504958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세상의 문 </a:t>
            </a:r>
            <a:r>
              <a:rPr lang="ko-KR" altLang="en-US" sz="2201" dirty="0" err="1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구글</a:t>
            </a:r>
            <a:endParaRPr lang="ko-KR" altLang="en-US" sz="2201" dirty="0">
              <a:latin typeface="HY중고딕" panose="02030600000101010101" pitchFamily="18" charset="-127"/>
              <a:ea typeface="HY중고딕" panose="02030600000101010101" pitchFamily="18" charset="-127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2041" y="1504955"/>
            <a:ext cx="3394720" cy="17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ko-KR" altLang="en-US" sz="18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무었을</a:t>
            </a:r>
            <a:r>
              <a:rPr lang="ko-KR" altLang="en-US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 만들까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</a:p>
          <a:p>
            <a:pPr marL="342882" indent="-342882">
              <a:buAutoNum type="arabicPeriod"/>
            </a:pPr>
            <a:r>
              <a:rPr lang="ko-KR" altLang="en-US" sz="18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멀티콥터를</a:t>
            </a:r>
            <a:r>
              <a:rPr lang="ko-KR" altLang="en-US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 생각하다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342882" indent="-342882">
              <a:buAutoNum type="arabicPeriod"/>
            </a:pPr>
            <a:r>
              <a:rPr lang="ko-KR" altLang="en-US" sz="18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구글링으로</a:t>
            </a:r>
            <a:r>
              <a:rPr lang="ko-KR" altLang="en-US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 찾은 보물</a:t>
            </a:r>
            <a:endParaRPr lang="en-US" altLang="ko-KR" sz="180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r>
              <a:rPr lang="ko-KR" altLang="en-US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미국과 유럽은 다르구나</a:t>
            </a:r>
            <a:r>
              <a:rPr lang="en-US" altLang="ko-KR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342882" indent="-342882">
              <a:buAutoNum type="arabicPeriod"/>
            </a:pPr>
            <a:r>
              <a:rPr lang="en-US" altLang="ko-KR" sz="18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Hexairbot</a:t>
            </a:r>
            <a:r>
              <a:rPr lang="ko-KR" altLang="en-US" sz="1801" dirty="0">
                <a:latin typeface="HY중고딕" panose="02030600000101010101" pitchFamily="18" charset="-127"/>
                <a:ea typeface="HY중고딕" panose="02030600000101010101" pitchFamily="18" charset="-127"/>
              </a:rPr>
              <a:t>과 </a:t>
            </a:r>
            <a:r>
              <a:rPr lang="en-US" altLang="ko-KR" sz="18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Bitcreaz</a:t>
            </a:r>
            <a:endParaRPr lang="en-US" altLang="ko-KR" sz="180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882" indent="-342882">
              <a:buAutoNum type="arabicPeriod"/>
            </a:pPr>
            <a:endParaRPr lang="en-US" altLang="ko-KR" sz="180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2" y="3140972"/>
            <a:ext cx="3937344" cy="2745499"/>
          </a:xfrm>
          <a:prstGeom prst="rect">
            <a:avLst/>
          </a:prstGeom>
          <a:solidFill>
            <a:srgbClr val="0066FF"/>
          </a:solidFill>
        </p:spPr>
      </p:pic>
      <p:sp>
        <p:nvSpPr>
          <p:cNvPr id="5" name="TextBox 4"/>
          <p:cNvSpPr txBox="1"/>
          <p:nvPr/>
        </p:nvSpPr>
        <p:spPr>
          <a:xfrm>
            <a:off x="1331646" y="6094741"/>
            <a:ext cx="215985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ln>
                  <a:solidFill>
                    <a:schemeClr val="tx1"/>
                  </a:solidFill>
                </a:ln>
                <a:noFill/>
                <a:hlinkClick r:id="rId5"/>
              </a:rPr>
              <a:t>http://hexairbot.com</a:t>
            </a:r>
            <a:r>
              <a:rPr lang="en-US" altLang="ko-KR" sz="1801" dirty="0">
                <a:ln>
                  <a:solidFill>
                    <a:schemeClr val="tx1"/>
                  </a:solidFill>
                </a:ln>
                <a:noFill/>
              </a:rPr>
              <a:t> </a:t>
            </a:r>
            <a:endParaRPr lang="ko-KR" altLang="en-US" sz="180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8106" y="6094741"/>
            <a:ext cx="245861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  <a:hlinkClick r:id="rId6"/>
              </a:rPr>
              <a:t>http://www.bitcraze.se/</a:t>
            </a:r>
            <a:endParaRPr lang="ko-KR" altLang="en-US" sz="1801" dirty="0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047" y="3484379"/>
            <a:ext cx="3612193" cy="23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3" y="209554"/>
            <a:ext cx="5626969" cy="711215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611562" y="1124751"/>
            <a:ext cx="3402516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rgbClr val="FF660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선배님 커피라도 한잔</a:t>
            </a:r>
            <a:r>
              <a:rPr lang="en-US" altLang="ko-KR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~</a:t>
            </a:r>
            <a:endParaRPr lang="ko-KR" altLang="en-US" sz="2201" dirty="0">
              <a:latin typeface="HY중고딕" panose="02030600000101010101" pitchFamily="18" charset="-127"/>
              <a:ea typeface="HY중고딕" panose="02030600000101010101" pitchFamily="18" charset="-127"/>
              <a:cs typeface="Ebrima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1043609" y="2176227"/>
            <a:ext cx="3394720" cy="338554"/>
          </a:xfrm>
          <a:prstGeom prst="rect">
            <a:avLst/>
          </a:prstGeom>
          <a:solidFill>
            <a:srgbClr val="CC66FF"/>
          </a:solidFill>
          <a:effectLst>
            <a:glow rad="165100">
              <a:srgbClr val="CC66FF">
                <a:alpha val="40000"/>
              </a:srgbClr>
            </a:glo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Flexbot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" y="2532899"/>
            <a:ext cx="3451275" cy="383475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53439" y="2649779"/>
            <a:ext cx="4477679" cy="3603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801" dirty="0"/>
          </a:p>
          <a:p>
            <a:r>
              <a:rPr lang="en-US" altLang="ko-KR" sz="1401" b="1" dirty="0" err="1"/>
              <a:t>Flexbot</a:t>
            </a:r>
            <a:r>
              <a:rPr lang="en-US" altLang="ko-KR" sz="1401" b="1" dirty="0"/>
              <a:t> Specifications</a:t>
            </a:r>
          </a:p>
          <a:p>
            <a:r>
              <a:rPr lang="en-US" altLang="ko-KR" sz="1401" dirty="0"/>
              <a:t>Propellers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1" dirty="0"/>
              <a:t>Size: 56×8.5 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1" dirty="0"/>
              <a:t>Fits shaft: 1.0 mm</a:t>
            </a:r>
          </a:p>
          <a:p>
            <a:r>
              <a:rPr lang="en-US" altLang="ko-KR" sz="1401" dirty="0"/>
              <a:t>Motors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1" dirty="0"/>
              <a:t>Diameter: 7.0 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1" dirty="0"/>
              <a:t>Length: 20 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1" dirty="0"/>
              <a:t>Shaft diameter: 1.0 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1" dirty="0"/>
              <a:t>Over 50,000 rotations per minute (rpm)</a:t>
            </a:r>
          </a:p>
          <a:p>
            <a:r>
              <a:rPr lang="en-US" altLang="ko-KR" sz="1401" dirty="0"/>
              <a:t>Flight Control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1" dirty="0"/>
              <a:t>Flight control: </a:t>
            </a:r>
            <a:r>
              <a:rPr lang="en-US" altLang="ko-KR" sz="1401" dirty="0" err="1"/>
              <a:t>Microwii</a:t>
            </a:r>
            <a:r>
              <a:rPr lang="en-US" altLang="ko-KR" sz="1401" dirty="0"/>
              <a:t> Copter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1" dirty="0"/>
              <a:t>Processor: ATMega32u4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1" dirty="0"/>
              <a:t>Gyro and </a:t>
            </a:r>
            <a:r>
              <a:rPr lang="en-US" altLang="ko-KR" sz="1401" dirty="0" err="1"/>
              <a:t>Accel</a:t>
            </a:r>
            <a:r>
              <a:rPr lang="en-US" altLang="ko-KR" sz="1401" dirty="0"/>
              <a:t>: MPU6050</a:t>
            </a:r>
          </a:p>
          <a:p>
            <a:r>
              <a:rPr lang="en-US" altLang="ko-KR" sz="1401" dirty="0"/>
              <a:t>Flight Time: 7 minutes</a:t>
            </a:r>
          </a:p>
          <a:p>
            <a:r>
              <a:rPr lang="en-US" altLang="ko-KR" sz="1401" dirty="0"/>
              <a:t>Communication protocol: Bluetooth 4.0</a:t>
            </a:r>
          </a:p>
        </p:txBody>
      </p:sp>
    </p:spTree>
    <p:extLst>
      <p:ext uri="{BB962C8B-B14F-4D97-AF65-F5344CB8AC3E}">
        <p14:creationId xmlns:p14="http://schemas.microsoft.com/office/powerpoint/2010/main" val="36779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86737" cy="1007368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93422" y="1232817"/>
            <a:ext cx="3258498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rgbClr val="FF660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8" tIns="31703" rIns="148638" bIns="31703" numCol="1" spcCol="1270" anchor="ctr" anchorCtr="0">
            <a:noAutofit/>
          </a:bodyPr>
          <a:lstStyle/>
          <a:p>
            <a:pPr lvl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선배님 커피라도 한잔</a:t>
            </a:r>
            <a:r>
              <a:rPr lang="en-US" altLang="ko-KR" sz="2200" dirty="0" smtClean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~</a:t>
            </a:r>
            <a:endParaRPr lang="ko-KR" sz="2200" kern="1200" dirty="0">
              <a:latin typeface="HY중고딕" panose="02030600000101010101" pitchFamily="18" charset="-127"/>
              <a:ea typeface="HY중고딕" panose="02030600000101010101" pitchFamily="18" charset="-127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600" y="2189663"/>
            <a:ext cx="2952328" cy="338554"/>
          </a:xfrm>
          <a:prstGeom prst="rect">
            <a:avLst/>
          </a:prstGeom>
          <a:solidFill>
            <a:srgbClr val="92D050"/>
          </a:solidFill>
          <a:effectLst>
            <a:glow rad="165100">
              <a:srgbClr val="92D050">
                <a:alpha val="40000"/>
              </a:srgbClr>
            </a:glow>
            <a:softEdge rad="0"/>
          </a:effectLst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Bitcraze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524328" y="260648"/>
            <a:ext cx="1353214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4" y="1229923"/>
                <a:ext cx="97823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0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27584" y="2535036"/>
            <a:ext cx="685557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 and lightweight, around 19g and about 90mm motor to motor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Flight time up to 7 minutes with standard 170mAh Li-Po battery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 micro-USB connector for charging which takes ~20min for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lang="en-US" altLang="ko-KR" sz="1200" dirty="0" smtClean="0"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stock 170mAh Li-Po battery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On-board low-energy radio@1mW based on the nRF24L01+ chip.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 to 80m range when using the Crazyradio USB dongle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Radio bootloader which enables wireless 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 tooltip="projects:crazyflie:pc_utils:qt_ui"/>
              </a:rPr>
              <a:t> of the firmware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Powerful 32 bit MCU: STM32F103CB @ 72 MHz (128kb flash, 20kb RAM)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3-axis high-performance MEMs gyros with 3-axis accelerometer: Invensense MPU-6050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Available footprints to manually solder magnetometer HMC5883L/HMC5983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or/and barometer MS5611 (Mounted on the 10-DOF version)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Expansion header 2×10 pins 1.27mm (0.05”) pitch including power, I2C/UART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SPI/ADC. Header also contains ARM Cortex 10-pin JTAG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4-layer low noise PCB design with separate voltage regulators for digital and analog supply</a:t>
            </a:r>
          </a:p>
        </p:txBody>
      </p:sp>
    </p:spTree>
    <p:extLst>
      <p:ext uri="{BB962C8B-B14F-4D97-AF65-F5344CB8AC3E}">
        <p14:creationId xmlns:p14="http://schemas.microsoft.com/office/powerpoint/2010/main" val="35431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33881" y="1504958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rgbClr val="6699FF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개발 기간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16020" y="1428596"/>
            <a:ext cx="339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그냥 무작정 해볼까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</a:p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그래도 계획을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…</a:t>
            </a:r>
          </a:p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이름은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SKYROVER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확정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(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근데 이 이름은 언제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?)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85" y="2348883"/>
            <a:ext cx="7123620" cy="435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83171" y="74929"/>
            <a:ext cx="7225956" cy="864096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55583" y="1140650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rgbClr val="7030A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불안감 없애기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16020" y="1229915"/>
            <a:ext cx="33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만들고 안 날면 어쩌나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…</a:t>
            </a:r>
          </a:p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잘하는 건 지 모르겠네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2843813" y="6413678"/>
            <a:ext cx="4104457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1" dirty="0">
                <a:hlinkClick r:id="rId6"/>
              </a:rPr>
              <a:t>http://cafe.naver.com/openrt/4356</a:t>
            </a:r>
            <a:endParaRPr lang="ko-KR" altLang="en-US" sz="1401" dirty="0"/>
          </a:p>
        </p:txBody>
      </p:sp>
      <p:pic>
        <p:nvPicPr>
          <p:cNvPr id="5" name="V20140313_010430140_A2A22D3C-22BB-4A0D-9421-FEB2C9A459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5" y="1906067"/>
            <a:ext cx="768085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83171" y="74929"/>
            <a:ext cx="7225956" cy="864096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55583" y="1140650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rgbClr val="33CC3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1" dirty="0" smtClean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최고의 동료들</a:t>
            </a:r>
            <a:r>
              <a:rPr lang="en-US" altLang="ko-KR" sz="2201" dirty="0" smtClean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!</a:t>
            </a:r>
            <a:endParaRPr lang="ko-KR" altLang="en-US" sz="2201" dirty="0">
              <a:latin typeface="HY중고딕" panose="02030600000101010101" pitchFamily="18" charset="-127"/>
              <a:ea typeface="HY중고딕" panose="02030600000101010101" pitchFamily="18" charset="-127"/>
              <a:cs typeface="Ebrima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6020" y="1229916"/>
            <a:ext cx="33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구하라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그리하면 얻을 것이요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342882" indent="-342882">
              <a:buAutoNum type="arabicPeriod"/>
            </a:pP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ON-line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협업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재택근무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?)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graphicFrame>
        <p:nvGraphicFramePr>
          <p:cNvPr id="12" name="다이어그램 11" descr="원형 화살표 프로세스형" title="SmartArt"/>
          <p:cNvGraphicFramePr/>
          <p:nvPr>
            <p:extLst>
              <p:ext uri="{D42A27DB-BD31-4B8C-83A1-F6EECF244321}">
                <p14:modId xmlns:p14="http://schemas.microsoft.com/office/powerpoint/2010/main" val="4216687282"/>
              </p:ext>
            </p:extLst>
          </p:nvPr>
        </p:nvGraphicFramePr>
        <p:xfrm>
          <a:off x="-601914" y="1975799"/>
          <a:ext cx="5832649" cy="439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9538" y="2391030"/>
            <a:ext cx="4007689" cy="36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83171" y="74929"/>
            <a:ext cx="7225956" cy="864096"/>
          </a:xfrm>
        </p:spPr>
        <p:txBody>
          <a:bodyPr/>
          <a:lstStyle>
            <a:extLst/>
          </a:lstStyle>
          <a:p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SKYROVER </a:t>
            </a: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r>
              <a:rPr lang="en-US" altLang="ko-K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755583" y="1140650"/>
            <a:ext cx="3117665" cy="544265"/>
          </a:xfrm>
          <a:custGeom>
            <a:avLst/>
            <a:gdLst>
              <a:gd name="connsiteX0" fmla="*/ 0 w 3618353"/>
              <a:gd name="connsiteY0" fmla="*/ 108242 h 649440"/>
              <a:gd name="connsiteX1" fmla="*/ 108242 w 3618353"/>
              <a:gd name="connsiteY1" fmla="*/ 0 h 649440"/>
              <a:gd name="connsiteX2" fmla="*/ 3510111 w 3618353"/>
              <a:gd name="connsiteY2" fmla="*/ 0 h 649440"/>
              <a:gd name="connsiteX3" fmla="*/ 3618353 w 3618353"/>
              <a:gd name="connsiteY3" fmla="*/ 108242 h 649440"/>
              <a:gd name="connsiteX4" fmla="*/ 3618353 w 3618353"/>
              <a:gd name="connsiteY4" fmla="*/ 541198 h 649440"/>
              <a:gd name="connsiteX5" fmla="*/ 3510111 w 3618353"/>
              <a:gd name="connsiteY5" fmla="*/ 649440 h 649440"/>
              <a:gd name="connsiteX6" fmla="*/ 108242 w 3618353"/>
              <a:gd name="connsiteY6" fmla="*/ 649440 h 649440"/>
              <a:gd name="connsiteX7" fmla="*/ 0 w 3618353"/>
              <a:gd name="connsiteY7" fmla="*/ 541198 h 649440"/>
              <a:gd name="connsiteX8" fmla="*/ 0 w 3618353"/>
              <a:gd name="connsiteY8" fmla="*/ 108242 h 6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353" h="649440">
                <a:moveTo>
                  <a:pt x="0" y="108242"/>
                </a:moveTo>
                <a:cubicBezTo>
                  <a:pt x="0" y="48462"/>
                  <a:pt x="48462" y="0"/>
                  <a:pt x="108242" y="0"/>
                </a:cubicBezTo>
                <a:lnTo>
                  <a:pt x="3510111" y="0"/>
                </a:lnTo>
                <a:cubicBezTo>
                  <a:pt x="3569891" y="0"/>
                  <a:pt x="3618353" y="48462"/>
                  <a:pt x="3618353" y="108242"/>
                </a:cubicBezTo>
                <a:lnTo>
                  <a:pt x="3618353" y="541198"/>
                </a:lnTo>
                <a:cubicBezTo>
                  <a:pt x="3618353" y="600978"/>
                  <a:pt x="3569891" y="649440"/>
                  <a:pt x="3510111" y="649440"/>
                </a:cubicBezTo>
                <a:lnTo>
                  <a:pt x="108242" y="649440"/>
                </a:lnTo>
                <a:cubicBezTo>
                  <a:pt x="48462" y="649440"/>
                  <a:pt x="0" y="600978"/>
                  <a:pt x="0" y="541198"/>
                </a:cubicBezTo>
                <a:lnTo>
                  <a:pt x="0" y="108242"/>
                </a:lnTo>
                <a:close/>
              </a:path>
            </a:pathLst>
          </a:custGeom>
          <a:solidFill>
            <a:srgbClr val="FF99FF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639" tIns="31703" rIns="148639" bIns="31703" numCol="1" spcCol="1270" anchor="ctr" anchorCtr="0">
            <a:noAutofit/>
          </a:bodyPr>
          <a:lstStyle/>
          <a:p>
            <a:pPr defTabSz="9778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201" dirty="0">
                <a:latin typeface="HY중고딕" panose="02030600000101010101" pitchFamily="18" charset="-127"/>
                <a:ea typeface="HY중고딕" panose="02030600000101010101" pitchFamily="18" charset="-127"/>
                <a:cs typeface="Ebrima" panose="02000000000000000000" pitchFamily="2" charset="0"/>
              </a:rPr>
              <a:t>기구는 보이는 것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16020" y="1229918"/>
            <a:ext cx="339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buAutoNum type="arabicPeriod"/>
            </a:pP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눈으로 보이는 것은 이해하기 쉽다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342882" indent="-342882">
              <a:buAutoNum type="arabicPeriod"/>
            </a:pP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SKYROVER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nano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기구 </a:t>
            </a:r>
            <a:r>
              <a:rPr lang="ko-KR" altLang="en-US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컨셉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및 설계과정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524335" y="260650"/>
            <a:ext cx="1353215" cy="566027"/>
            <a:chOff x="6603162" y="632583"/>
            <a:chExt cx="1713253" cy="71662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603162" y="632583"/>
              <a:ext cx="1713253" cy="7166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804248" y="716486"/>
              <a:ext cx="1410283" cy="548818"/>
              <a:chOff x="6687135" y="1155569"/>
              <a:chExt cx="1410283" cy="54881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135" y="1155569"/>
                <a:ext cx="432048" cy="548818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119183" y="1229922"/>
                <a:ext cx="978235" cy="389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1" dirty="0" err="1">
                    <a:solidFill>
                      <a:srgbClr val="0066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haroni" panose="02010803020104030203" pitchFamily="2" charset="-79"/>
                  </a:rPr>
                  <a:t>오로카</a:t>
                </a:r>
                <a:endParaRPr lang="ko-KR" altLang="en-US" sz="1401" dirty="0">
                  <a:solidFill>
                    <a:srgbClr val="0066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haroni" panose="02010803020104030203" pitchFamily="2" charset="-79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0" y="2060849"/>
            <a:ext cx="3494507" cy="1584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0353" y="3735058"/>
            <a:ext cx="1008112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Flexbot</a:t>
            </a:r>
            <a:endParaRPr lang="ko-KR" altLang="en-US" sz="140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7112" y="3789044"/>
            <a:ext cx="2741456" cy="307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1" dirty="0">
                <a:hlinkClick r:id="rId5"/>
              </a:rPr>
              <a:t>http://cafe.naver.com/openrt/4835</a:t>
            </a:r>
            <a:endParaRPr lang="ko-KR" altLang="en-US" sz="140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42" y="1755486"/>
            <a:ext cx="2749409" cy="197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4" y="4221513"/>
            <a:ext cx="2881873" cy="2111627"/>
          </a:xfrm>
          <a:prstGeom prst="rect">
            <a:avLst/>
          </a:prstGeom>
        </p:spPr>
      </p:pic>
      <p:sp>
        <p:nvSpPr>
          <p:cNvPr id="8" name="직사각형 7">
            <a:hlinkClick r:id="rId8"/>
          </p:cNvPr>
          <p:cNvSpPr/>
          <p:nvPr/>
        </p:nvSpPr>
        <p:spPr>
          <a:xfrm>
            <a:off x="1065590" y="6381332"/>
            <a:ext cx="2733441" cy="307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1" dirty="0">
                <a:hlinkClick r:id="rId8"/>
              </a:rPr>
              <a:t>http://cafe.naver.com/openrt/5158</a:t>
            </a:r>
            <a:endParaRPr lang="ko-KR" altLang="en-US" sz="140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02" y="4096823"/>
            <a:ext cx="3130676" cy="214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346309" y="6335892"/>
            <a:ext cx="2734146" cy="307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1" dirty="0">
                <a:hlinkClick r:id="rId10"/>
              </a:rPr>
              <a:t>http://cafe.naver.com/openrt/6744</a:t>
            </a:r>
            <a:endParaRPr lang="ko-KR" altLang="en-US" sz="1401" dirty="0"/>
          </a:p>
        </p:txBody>
      </p:sp>
      <p:sp>
        <p:nvSpPr>
          <p:cNvPr id="11" name="아래쪽 화살표 10"/>
          <p:cNvSpPr/>
          <p:nvPr/>
        </p:nvSpPr>
        <p:spPr>
          <a:xfrm rot="3289993">
            <a:off x="4377513" y="3714167"/>
            <a:ext cx="288032" cy="662839"/>
          </a:xfrm>
          <a:prstGeom prst="downArrow">
            <a:avLst/>
          </a:prstGeom>
          <a:solidFill>
            <a:srgbClr val="6699FF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4411177" y="4839655"/>
            <a:ext cx="288032" cy="662839"/>
          </a:xfrm>
          <a:prstGeom prst="downArrow">
            <a:avLst/>
          </a:prstGeom>
          <a:solidFill>
            <a:srgbClr val="6699FF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04060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rporatePresentation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DC17683-8B91-412E-A653-D202A4B67E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Microsoft® Office PowerPoint® 2007 소개</Template>
  <TotalTime>0</TotalTime>
  <Words>789</Words>
  <Application>Microsoft Office PowerPoint</Application>
  <PresentationFormat>화면 슬라이드 쇼(4:3)</PresentationFormat>
  <Paragraphs>203</Paragraphs>
  <Slides>14</Slides>
  <Notes>14</Notes>
  <HiddenSlides>0</HiddenSlides>
  <MMClips>3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30" baseType="lpstr">
      <vt:lpstr>Arial Unicode MS</vt:lpstr>
      <vt:lpstr>HY동녘M</vt:lpstr>
      <vt:lpstr>HY엽서L</vt:lpstr>
      <vt:lpstr>HY중고딕</vt:lpstr>
      <vt:lpstr>HY헤드라인M</vt:lpstr>
      <vt:lpstr>맑은 고딕</vt:lpstr>
      <vt:lpstr>Aharoni</vt:lpstr>
      <vt:lpstr>Arial</vt:lpstr>
      <vt:lpstr>Calibri</vt:lpstr>
      <vt:lpstr>Corbel</vt:lpstr>
      <vt:lpstr>Ebrima</vt:lpstr>
      <vt:lpstr>Wingdings</vt:lpstr>
      <vt:lpstr>Wingdings 2</vt:lpstr>
      <vt:lpstr>Wingdings 3</vt:lpstr>
      <vt:lpstr>CorporatePresentation</vt:lpstr>
      <vt:lpstr>포장기 셸 개체</vt:lpstr>
      <vt:lpstr>SKYROVER </vt:lpstr>
      <vt:lpstr>SKYROVER PROJECT </vt:lpstr>
      <vt:lpstr>SKYROVER PROJECT </vt:lpstr>
      <vt:lpstr>SKYROVER PROJECT </vt:lpstr>
      <vt:lpstr>SKYROVER PROJECT </vt:lpstr>
      <vt:lpstr>SKYROVER PROJECT </vt:lpstr>
      <vt:lpstr>SKYROVER PROJECT </vt:lpstr>
      <vt:lpstr>SKYROVER PROJECT </vt:lpstr>
      <vt:lpstr>SKYROVER PROJECT </vt:lpstr>
      <vt:lpstr>SKYROVER PROJECT </vt:lpstr>
      <vt:lpstr>SKYROVER PROJECT </vt:lpstr>
      <vt:lpstr>SKYROVER PROJECT </vt:lpstr>
      <vt:lpstr>SKYROVER PROJECT </vt:lpstr>
      <vt:lpstr>SKYROVER PROJECT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2014-11-29T02:32:59Z</dcterms:created>
  <dcterms:modified xsi:type="dcterms:W3CDTF">2014-12-18T00:40:11Z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TC101769269990</vt:lpwstr>
  </property>
</Properties>
</file>